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7" r:id="rId4"/>
    <p:sldId id="265" r:id="rId5"/>
    <p:sldId id="258" r:id="rId6"/>
    <p:sldId id="259" r:id="rId7"/>
    <p:sldId id="260" r:id="rId8"/>
    <p:sldId id="266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3A6"/>
    <a:srgbClr val="F6A792"/>
    <a:srgbClr val="175194"/>
    <a:srgbClr val="E3E9F6"/>
    <a:srgbClr val="FFFFFF"/>
    <a:srgbClr val="FADEE5"/>
    <a:srgbClr val="D3DDF1"/>
    <a:srgbClr val="F2689D"/>
    <a:srgbClr val="E3A7BC"/>
    <a:srgbClr val="FD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65977" autoAdjust="0"/>
  </p:normalViewPr>
  <p:slideViewPr>
    <p:cSldViewPr snapToGrid="0">
      <p:cViewPr varScale="1">
        <p:scale>
          <a:sx n="116" d="100"/>
          <a:sy n="116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3B1C3-D051-4295-8E51-4BE259D07AFC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B6EA26C0-2DFF-4DAB-A901-08C429B549E5}">
      <dgm:prSet phldrT="[טקסט]"/>
      <dgm:spPr>
        <a:effectLst>
          <a:glow rad="114300">
            <a:srgbClr val="F693A6">
              <a:alpha val="60000"/>
            </a:srgbClr>
          </a:glow>
        </a:effectLst>
      </dgm:spPr>
      <dgm:t>
        <a:bodyPr/>
        <a:lstStyle/>
        <a:p>
          <a:pPr rtl="1">
            <a:lnSpc>
              <a:spcPts val="2100"/>
            </a:lnSpc>
            <a:spcAft>
              <a:spcPts val="0"/>
            </a:spcAft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ידע זואולוגי:</a:t>
          </a:r>
        </a:p>
        <a:p>
          <a:pPr rtl="1">
            <a:lnSpc>
              <a:spcPts val="2100"/>
            </a:lnSpc>
            <a:spcAft>
              <a:spcPts val="0"/>
            </a:spcAft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תכונות ואורח חיים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+mn-cs"/>
          </a:endParaRPr>
        </a:p>
      </dgm:t>
    </dgm:pt>
    <dgm:pt modelId="{FD791F0A-0092-4915-9379-F02BDE562A21}" type="parTrans" cxnId="{5EB27544-CEDC-4E17-808E-B0A6D8564962}">
      <dgm:prSet/>
      <dgm:spPr/>
      <dgm:t>
        <a:bodyPr/>
        <a:lstStyle/>
        <a:p>
          <a:pPr rtl="1"/>
          <a:endParaRPr lang="he-IL"/>
        </a:p>
      </dgm:t>
    </dgm:pt>
    <dgm:pt modelId="{DC4C4189-9F33-405E-809B-F25CF5568C3D}" type="sibTrans" cxnId="{5EB27544-CEDC-4E17-808E-B0A6D8564962}">
      <dgm:prSet/>
      <dgm:spPr>
        <a:solidFill>
          <a:srgbClr val="F693A6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04A19C-C90A-4A5C-942B-0E3BC02D7E24}">
      <dgm:prSet phldrT="[טקסט]"/>
      <dgm:spPr>
        <a:effectLst>
          <a:glow rad="114300">
            <a:srgbClr val="F693A6">
              <a:alpha val="60000"/>
            </a:srgbClr>
          </a:glow>
        </a:effectLst>
      </dgm:spPr>
      <dgm:t>
        <a:bodyPr/>
        <a:lstStyle/>
        <a:p>
          <a:pPr rtl="1">
            <a:lnSpc>
              <a:spcPts val="2100"/>
            </a:lnSpc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+mj-lt"/>
              <a:cs typeface="+mn-cs"/>
            </a:rPr>
            <a:t>הנעה רגשית למעורבות מעשית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+mj-lt"/>
            <a:cs typeface="+mn-cs"/>
          </a:endParaRPr>
        </a:p>
      </dgm:t>
    </dgm:pt>
    <dgm:pt modelId="{5C948C47-D148-49C0-AD71-B5F86E045A64}" type="parTrans" cxnId="{D03C4BC7-7866-4CEC-9B40-3661FA0B9D23}">
      <dgm:prSet/>
      <dgm:spPr/>
      <dgm:t>
        <a:bodyPr/>
        <a:lstStyle/>
        <a:p>
          <a:pPr rtl="1"/>
          <a:endParaRPr lang="he-IL"/>
        </a:p>
      </dgm:t>
    </dgm:pt>
    <dgm:pt modelId="{74FDBF8E-19A3-4F9F-9481-DB24C833667F}" type="sibTrans" cxnId="{D03C4BC7-7866-4CEC-9B40-3661FA0B9D23}">
      <dgm:prSet/>
      <dgm:spPr>
        <a:solidFill>
          <a:srgbClr val="F693A6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EBBBA4B-2758-431C-B329-779A6EFE660F}">
      <dgm:prSet/>
      <dgm:spPr>
        <a:effectLst>
          <a:glow rad="114300">
            <a:srgbClr val="F693A6">
              <a:alpha val="60000"/>
            </a:srgbClr>
          </a:glow>
        </a:effectLst>
      </dgm:spPr>
      <dgm:t>
        <a:bodyPr/>
        <a:lstStyle/>
        <a:p>
          <a:pPr rtl="1">
            <a:lnSpc>
              <a:spcPts val="2100"/>
            </a:lnSpc>
            <a:spcAft>
              <a:spcPts val="0"/>
            </a:spcAft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+mn-cs"/>
            </a:rPr>
            <a:t>הבנה מערכתית:</a:t>
          </a:r>
        </a:p>
        <a:p>
          <a:pPr rtl="1">
            <a:lnSpc>
              <a:spcPts val="2100"/>
            </a:lnSpc>
            <a:spcAft>
              <a:spcPts val="0"/>
            </a:spcAft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+mn-cs"/>
            </a:rPr>
            <a:t>מה פוגע בהן?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+mn-cs"/>
          </a:endParaRPr>
        </a:p>
      </dgm:t>
    </dgm:pt>
    <dgm:pt modelId="{E0D75F74-91D5-47A1-ADDB-ACC9CE8AD067}" type="parTrans" cxnId="{D509EF1D-E961-43BF-BFE8-2E4B607921FD}">
      <dgm:prSet/>
      <dgm:spPr/>
      <dgm:t>
        <a:bodyPr/>
        <a:lstStyle/>
        <a:p>
          <a:pPr rtl="1"/>
          <a:endParaRPr lang="he-IL"/>
        </a:p>
      </dgm:t>
    </dgm:pt>
    <dgm:pt modelId="{75AAF61C-6BFD-421E-B5FE-02AA052C6605}" type="sibTrans" cxnId="{D509EF1D-E961-43BF-BFE8-2E4B607921FD}">
      <dgm:prSet/>
      <dgm:spPr>
        <a:solidFill>
          <a:srgbClr val="F693A6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0FE3978-AA1C-4156-AEF5-D8F993DA0D19}">
      <dgm:prSet/>
      <dgm:spPr>
        <a:effectLst>
          <a:glow rad="114300">
            <a:srgbClr val="F693A6">
              <a:alpha val="60000"/>
            </a:srgbClr>
          </a:glow>
        </a:effectLst>
      </dgm:spPr>
      <dgm:t>
        <a:bodyPr/>
        <a:lstStyle/>
        <a:p>
          <a:pPr rtl="1">
            <a:lnSpc>
              <a:spcPts val="2100"/>
            </a:lnSpc>
          </a:pPr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הבנה יישומית: מה עליי לעשות?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+mn-cs"/>
          </a:endParaRPr>
        </a:p>
      </dgm:t>
    </dgm:pt>
    <dgm:pt modelId="{F7AE2FAB-B48C-431E-8B14-4FF669CF1B1C}" type="parTrans" cxnId="{8F731B9D-F76C-42D4-A0F5-124A84DACEE2}">
      <dgm:prSet/>
      <dgm:spPr/>
      <dgm:t>
        <a:bodyPr/>
        <a:lstStyle/>
        <a:p>
          <a:pPr rtl="1"/>
          <a:endParaRPr lang="he-IL"/>
        </a:p>
      </dgm:t>
    </dgm:pt>
    <dgm:pt modelId="{7B902CEB-7C61-4836-B1CE-E47C99E42BC6}" type="sibTrans" cxnId="{8F731B9D-F76C-42D4-A0F5-124A84DACEE2}">
      <dgm:prSet/>
      <dgm:spPr>
        <a:solidFill>
          <a:srgbClr val="F693A6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D9E3A07-3474-476B-84A0-3CE2FF2CCFE4}" type="pres">
      <dgm:prSet presAssocID="{5423B1C3-D051-4295-8E51-4BE259D07A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700662D-FF6F-4710-8413-802FEA4B455E}" type="pres">
      <dgm:prSet presAssocID="{B6EA26C0-2DFF-4DAB-A901-08C429B549E5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61DFBFE1-346C-43AC-BD6F-E0A90D4EFD98}" type="pres">
      <dgm:prSet presAssocID="{DC4C4189-9F33-405E-809B-F25CF5568C3D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6AAC0A9-4324-430E-BECA-0A01F4CD2A98}" type="pres">
      <dgm:prSet presAssocID="{DC4C4189-9F33-405E-809B-F25CF5568C3D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ADE6F7A-A278-4B56-8F41-E49391FFE207}" type="pres">
      <dgm:prSet presAssocID="{CEBBBA4B-2758-431C-B329-779A6EFE660F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C79ED4F8-2806-47C2-BC9D-B61F21A5DAC2}" type="pres">
      <dgm:prSet presAssocID="{75AAF61C-6BFD-421E-B5FE-02AA052C660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56B70D7B-D439-4E8A-B2C8-1AD80EECA4B1}" type="pres">
      <dgm:prSet presAssocID="{75AAF61C-6BFD-421E-B5FE-02AA052C6605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F2E2A992-C58F-4029-A839-4DE29676EA3D}" type="pres">
      <dgm:prSet presAssocID="{A0FE3978-AA1C-4156-AEF5-D8F993DA0D19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EA0E22BF-A0BA-4289-9865-372DAC845504}" type="pres">
      <dgm:prSet presAssocID="{7B902CEB-7C61-4836-B1CE-E47C99E42BC6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4CE1DE0F-8BDF-4017-B9FD-1602A5F6B6F4}" type="pres">
      <dgm:prSet presAssocID="{7B902CEB-7C61-4836-B1CE-E47C99E42BC6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57D6E8BB-B436-42A6-B52D-7E306EFC6976}" type="pres">
      <dgm:prSet presAssocID="{3704A19C-C90A-4A5C-942B-0E3BC02D7E24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20F3EF76-3C90-45A9-AAC3-4C59180E8C24}" type="pres">
      <dgm:prSet presAssocID="{74FDBF8E-19A3-4F9F-9481-DB24C833667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F4D918BB-7C9A-4DFE-BF28-8B9DDC44F81E}" type="pres">
      <dgm:prSet presAssocID="{74FDBF8E-19A3-4F9F-9481-DB24C833667F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908019D9-28DB-4663-AF15-CE58620C3765}" type="presOf" srcId="{DC4C4189-9F33-405E-809B-F25CF5568C3D}" destId="{B6AAC0A9-4324-430E-BECA-0A01F4CD2A98}" srcOrd="1" destOrd="0" presId="urn:microsoft.com/office/officeart/2005/8/layout/cycle2"/>
    <dgm:cxn modelId="{D03C4BC7-7866-4CEC-9B40-3661FA0B9D23}" srcId="{5423B1C3-D051-4295-8E51-4BE259D07AFC}" destId="{3704A19C-C90A-4A5C-942B-0E3BC02D7E24}" srcOrd="3" destOrd="0" parTransId="{5C948C47-D148-49C0-AD71-B5F86E045A64}" sibTransId="{74FDBF8E-19A3-4F9F-9481-DB24C833667F}"/>
    <dgm:cxn modelId="{10C6D770-92BD-42C5-B1AB-BEE6F8AF28F0}" type="presOf" srcId="{75AAF61C-6BFD-421E-B5FE-02AA052C6605}" destId="{56B70D7B-D439-4E8A-B2C8-1AD80EECA4B1}" srcOrd="1" destOrd="0" presId="urn:microsoft.com/office/officeart/2005/8/layout/cycle2"/>
    <dgm:cxn modelId="{87DFABBF-1735-4C09-A827-541B6D48254F}" type="presOf" srcId="{7B902CEB-7C61-4836-B1CE-E47C99E42BC6}" destId="{4CE1DE0F-8BDF-4017-B9FD-1602A5F6B6F4}" srcOrd="1" destOrd="0" presId="urn:microsoft.com/office/officeart/2005/8/layout/cycle2"/>
    <dgm:cxn modelId="{ACCCF849-067D-4D87-A5D8-6AB2620A0099}" type="presOf" srcId="{74FDBF8E-19A3-4F9F-9481-DB24C833667F}" destId="{F4D918BB-7C9A-4DFE-BF28-8B9DDC44F81E}" srcOrd="1" destOrd="0" presId="urn:microsoft.com/office/officeart/2005/8/layout/cycle2"/>
    <dgm:cxn modelId="{5EB27544-CEDC-4E17-808E-B0A6D8564962}" srcId="{5423B1C3-D051-4295-8E51-4BE259D07AFC}" destId="{B6EA26C0-2DFF-4DAB-A901-08C429B549E5}" srcOrd="0" destOrd="0" parTransId="{FD791F0A-0092-4915-9379-F02BDE562A21}" sibTransId="{DC4C4189-9F33-405E-809B-F25CF5568C3D}"/>
    <dgm:cxn modelId="{03188E8F-5D04-43FE-8D45-936853C8EE1E}" type="presOf" srcId="{CEBBBA4B-2758-431C-B329-779A6EFE660F}" destId="{DADE6F7A-A278-4B56-8F41-E49391FFE207}" srcOrd="0" destOrd="0" presId="urn:microsoft.com/office/officeart/2005/8/layout/cycle2"/>
    <dgm:cxn modelId="{8F731B9D-F76C-42D4-A0F5-124A84DACEE2}" srcId="{5423B1C3-D051-4295-8E51-4BE259D07AFC}" destId="{A0FE3978-AA1C-4156-AEF5-D8F993DA0D19}" srcOrd="2" destOrd="0" parTransId="{F7AE2FAB-B48C-431E-8B14-4FF669CF1B1C}" sibTransId="{7B902CEB-7C61-4836-B1CE-E47C99E42BC6}"/>
    <dgm:cxn modelId="{85D5DCCB-486A-4204-B960-C6E6DD89F337}" type="presOf" srcId="{5423B1C3-D051-4295-8E51-4BE259D07AFC}" destId="{CD9E3A07-3474-476B-84A0-3CE2FF2CCFE4}" srcOrd="0" destOrd="0" presId="urn:microsoft.com/office/officeart/2005/8/layout/cycle2"/>
    <dgm:cxn modelId="{9216F025-1656-4951-BCE1-FC5CE14D2ABD}" type="presOf" srcId="{B6EA26C0-2DFF-4DAB-A901-08C429B549E5}" destId="{4700662D-FF6F-4710-8413-802FEA4B455E}" srcOrd="0" destOrd="0" presId="urn:microsoft.com/office/officeart/2005/8/layout/cycle2"/>
    <dgm:cxn modelId="{F9AE8FBD-0B28-473C-9D76-ADF37CC35766}" type="presOf" srcId="{A0FE3978-AA1C-4156-AEF5-D8F993DA0D19}" destId="{F2E2A992-C58F-4029-A839-4DE29676EA3D}" srcOrd="0" destOrd="0" presId="urn:microsoft.com/office/officeart/2005/8/layout/cycle2"/>
    <dgm:cxn modelId="{8D537442-32C3-4307-A2E4-B8FC517A0F26}" type="presOf" srcId="{3704A19C-C90A-4A5C-942B-0E3BC02D7E24}" destId="{57D6E8BB-B436-42A6-B52D-7E306EFC6976}" srcOrd="0" destOrd="0" presId="urn:microsoft.com/office/officeart/2005/8/layout/cycle2"/>
    <dgm:cxn modelId="{C72D7BB6-28B4-45B6-B73E-C87CE5120A30}" type="presOf" srcId="{7B902CEB-7C61-4836-B1CE-E47C99E42BC6}" destId="{EA0E22BF-A0BA-4289-9865-372DAC845504}" srcOrd="0" destOrd="0" presId="urn:microsoft.com/office/officeart/2005/8/layout/cycle2"/>
    <dgm:cxn modelId="{D509EF1D-E961-43BF-BFE8-2E4B607921FD}" srcId="{5423B1C3-D051-4295-8E51-4BE259D07AFC}" destId="{CEBBBA4B-2758-431C-B329-779A6EFE660F}" srcOrd="1" destOrd="0" parTransId="{E0D75F74-91D5-47A1-ADDB-ACC9CE8AD067}" sibTransId="{75AAF61C-6BFD-421E-B5FE-02AA052C6605}"/>
    <dgm:cxn modelId="{66E64749-40A3-435F-B98E-59D7681FCA7E}" type="presOf" srcId="{DC4C4189-9F33-405E-809B-F25CF5568C3D}" destId="{61DFBFE1-346C-43AC-BD6F-E0A90D4EFD98}" srcOrd="0" destOrd="0" presId="urn:microsoft.com/office/officeart/2005/8/layout/cycle2"/>
    <dgm:cxn modelId="{1D6161A0-088A-47EB-99D7-E3DDEF7F167D}" type="presOf" srcId="{74FDBF8E-19A3-4F9F-9481-DB24C833667F}" destId="{20F3EF76-3C90-45A9-AAC3-4C59180E8C24}" srcOrd="0" destOrd="0" presId="urn:microsoft.com/office/officeart/2005/8/layout/cycle2"/>
    <dgm:cxn modelId="{0C538343-1811-4E8B-A049-BD7A6B0DD8D4}" type="presOf" srcId="{75AAF61C-6BFD-421E-B5FE-02AA052C6605}" destId="{C79ED4F8-2806-47C2-BC9D-B61F21A5DAC2}" srcOrd="0" destOrd="0" presId="urn:microsoft.com/office/officeart/2005/8/layout/cycle2"/>
    <dgm:cxn modelId="{AAA557F9-FBCA-4DDB-957A-5488FAB845D6}" type="presParOf" srcId="{CD9E3A07-3474-476B-84A0-3CE2FF2CCFE4}" destId="{4700662D-FF6F-4710-8413-802FEA4B455E}" srcOrd="0" destOrd="0" presId="urn:microsoft.com/office/officeart/2005/8/layout/cycle2"/>
    <dgm:cxn modelId="{BB91ECAB-4417-4719-B202-9B99840F9DB0}" type="presParOf" srcId="{CD9E3A07-3474-476B-84A0-3CE2FF2CCFE4}" destId="{61DFBFE1-346C-43AC-BD6F-E0A90D4EFD98}" srcOrd="1" destOrd="0" presId="urn:microsoft.com/office/officeart/2005/8/layout/cycle2"/>
    <dgm:cxn modelId="{53916C9D-2518-454D-8A33-E6D20F0C6883}" type="presParOf" srcId="{61DFBFE1-346C-43AC-BD6F-E0A90D4EFD98}" destId="{B6AAC0A9-4324-430E-BECA-0A01F4CD2A98}" srcOrd="0" destOrd="0" presId="urn:microsoft.com/office/officeart/2005/8/layout/cycle2"/>
    <dgm:cxn modelId="{B308E166-2D88-4F9E-8639-16BFF4F2787A}" type="presParOf" srcId="{CD9E3A07-3474-476B-84A0-3CE2FF2CCFE4}" destId="{DADE6F7A-A278-4B56-8F41-E49391FFE207}" srcOrd="2" destOrd="0" presId="urn:microsoft.com/office/officeart/2005/8/layout/cycle2"/>
    <dgm:cxn modelId="{BCEEB4AD-C651-4917-8506-BEF3DF15CBE7}" type="presParOf" srcId="{CD9E3A07-3474-476B-84A0-3CE2FF2CCFE4}" destId="{C79ED4F8-2806-47C2-BC9D-B61F21A5DAC2}" srcOrd="3" destOrd="0" presId="urn:microsoft.com/office/officeart/2005/8/layout/cycle2"/>
    <dgm:cxn modelId="{5C972327-E039-42FC-9B07-5E48DD1B2ECE}" type="presParOf" srcId="{C79ED4F8-2806-47C2-BC9D-B61F21A5DAC2}" destId="{56B70D7B-D439-4E8A-B2C8-1AD80EECA4B1}" srcOrd="0" destOrd="0" presId="urn:microsoft.com/office/officeart/2005/8/layout/cycle2"/>
    <dgm:cxn modelId="{DFD01736-257A-4F09-A9E4-ECB90230BA27}" type="presParOf" srcId="{CD9E3A07-3474-476B-84A0-3CE2FF2CCFE4}" destId="{F2E2A992-C58F-4029-A839-4DE29676EA3D}" srcOrd="4" destOrd="0" presId="urn:microsoft.com/office/officeart/2005/8/layout/cycle2"/>
    <dgm:cxn modelId="{0FD58871-2F07-4C54-ABFF-EC1D09DC9DBB}" type="presParOf" srcId="{CD9E3A07-3474-476B-84A0-3CE2FF2CCFE4}" destId="{EA0E22BF-A0BA-4289-9865-372DAC845504}" srcOrd="5" destOrd="0" presId="urn:microsoft.com/office/officeart/2005/8/layout/cycle2"/>
    <dgm:cxn modelId="{AB2C9DDF-A70A-466C-929C-0733BC776ED1}" type="presParOf" srcId="{EA0E22BF-A0BA-4289-9865-372DAC845504}" destId="{4CE1DE0F-8BDF-4017-B9FD-1602A5F6B6F4}" srcOrd="0" destOrd="0" presId="urn:microsoft.com/office/officeart/2005/8/layout/cycle2"/>
    <dgm:cxn modelId="{B940A2C7-5862-438C-9274-6AE44FB11B7C}" type="presParOf" srcId="{CD9E3A07-3474-476B-84A0-3CE2FF2CCFE4}" destId="{57D6E8BB-B436-42A6-B52D-7E306EFC6976}" srcOrd="6" destOrd="0" presId="urn:microsoft.com/office/officeart/2005/8/layout/cycle2"/>
    <dgm:cxn modelId="{CE641104-E5FF-424B-9063-2AAA642C70ED}" type="presParOf" srcId="{CD9E3A07-3474-476B-84A0-3CE2FF2CCFE4}" destId="{20F3EF76-3C90-45A9-AAC3-4C59180E8C24}" srcOrd="7" destOrd="0" presId="urn:microsoft.com/office/officeart/2005/8/layout/cycle2"/>
    <dgm:cxn modelId="{55D1CF89-ECBE-416E-A41F-ACCBB6501708}" type="presParOf" srcId="{20F3EF76-3C90-45A9-AAC3-4C59180E8C24}" destId="{F4D918BB-7C9A-4DFE-BF28-8B9DDC44F8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3B1C3-D051-4295-8E51-4BE259D07AFC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B6EA26C0-2DFF-4DAB-A901-08C429B549E5}">
      <dgm:prSet phldrT="[טקסט]" custT="1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sz="17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sz="17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D791F0A-0092-4915-9379-F02BDE562A21}" type="parTrans" cxnId="{5EB27544-CEDC-4E17-808E-B0A6D8564962}">
      <dgm:prSet/>
      <dgm:spPr/>
      <dgm:t>
        <a:bodyPr/>
        <a:lstStyle/>
        <a:p>
          <a:pPr rtl="1"/>
          <a:endParaRPr lang="he-IL"/>
        </a:p>
      </dgm:t>
    </dgm:pt>
    <dgm:pt modelId="{DC4C4189-9F33-405E-809B-F25CF5568C3D}" type="sibTrans" cxnId="{5EB27544-CEDC-4E17-808E-B0A6D856496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04A19C-C90A-4A5C-942B-0E3BC02D7E24}">
      <dgm:prSet phldrT="[טקסט]" custT="1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sz="1700" spc="-20" baseline="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</a:t>
          </a:r>
          <a:r>
            <a:rPr lang="he-IL" sz="17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 רגשית</a:t>
          </a:r>
          <a:endParaRPr lang="he-IL" sz="17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5C948C47-D148-49C0-AD71-B5F86E045A64}" type="parTrans" cxnId="{D03C4BC7-7866-4CEC-9B40-3661FA0B9D23}">
      <dgm:prSet/>
      <dgm:spPr/>
      <dgm:t>
        <a:bodyPr/>
        <a:lstStyle/>
        <a:p>
          <a:pPr rtl="1"/>
          <a:endParaRPr lang="he-IL"/>
        </a:p>
      </dgm:t>
    </dgm:pt>
    <dgm:pt modelId="{74FDBF8E-19A3-4F9F-9481-DB24C833667F}" type="sibTrans" cxnId="{D03C4BC7-7866-4CEC-9B40-3661FA0B9D23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EBBBA4B-2758-431C-B329-779A6EFE660F}">
      <dgm:prSet custT="1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sz="17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sz="17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E0D75F74-91D5-47A1-ADDB-ACC9CE8AD067}" type="parTrans" cxnId="{D509EF1D-E961-43BF-BFE8-2E4B607921FD}">
      <dgm:prSet/>
      <dgm:spPr/>
      <dgm:t>
        <a:bodyPr/>
        <a:lstStyle/>
        <a:p>
          <a:pPr rtl="1"/>
          <a:endParaRPr lang="he-IL"/>
        </a:p>
      </dgm:t>
    </dgm:pt>
    <dgm:pt modelId="{75AAF61C-6BFD-421E-B5FE-02AA052C6605}" type="sibTrans" cxnId="{D509EF1D-E961-43BF-BFE8-2E4B607921FD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0FE3978-AA1C-4156-AEF5-D8F993DA0D19}">
      <dgm:prSet custT="1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sz="1700" spc="-110" baseline="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</a:t>
          </a:r>
          <a:r>
            <a:rPr lang="he-IL" sz="1700" spc="-80" baseline="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 </a:t>
          </a:r>
          <a:r>
            <a:rPr lang="he-IL" sz="17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קהילה</a:t>
          </a:r>
          <a:endParaRPr lang="he-IL" sz="17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7AE2FAB-B48C-431E-8B14-4FF669CF1B1C}" type="parTrans" cxnId="{8F731B9D-F76C-42D4-A0F5-124A84DACEE2}">
      <dgm:prSet/>
      <dgm:spPr/>
      <dgm:t>
        <a:bodyPr/>
        <a:lstStyle/>
        <a:p>
          <a:pPr rtl="1"/>
          <a:endParaRPr lang="he-IL"/>
        </a:p>
      </dgm:t>
    </dgm:pt>
    <dgm:pt modelId="{7B902CEB-7C61-4836-B1CE-E47C99E42BC6}" type="sibTrans" cxnId="{8F731B9D-F76C-42D4-A0F5-124A84DACEE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D9E3A07-3474-476B-84A0-3CE2FF2CCFE4}" type="pres">
      <dgm:prSet presAssocID="{5423B1C3-D051-4295-8E51-4BE259D07A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700662D-FF6F-4710-8413-802FEA4B455E}" type="pres">
      <dgm:prSet presAssocID="{B6EA26C0-2DFF-4DAB-A901-08C429B549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DFBFE1-346C-43AC-BD6F-E0A90D4EFD98}" type="pres">
      <dgm:prSet presAssocID="{DC4C4189-9F33-405E-809B-F25CF5568C3D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6AAC0A9-4324-430E-BECA-0A01F4CD2A98}" type="pres">
      <dgm:prSet presAssocID="{DC4C4189-9F33-405E-809B-F25CF5568C3D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ADE6F7A-A278-4B56-8F41-E49391FFE207}" type="pres">
      <dgm:prSet presAssocID="{CEBBBA4B-2758-431C-B329-779A6EFE66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9ED4F8-2806-47C2-BC9D-B61F21A5DAC2}" type="pres">
      <dgm:prSet presAssocID="{75AAF61C-6BFD-421E-B5FE-02AA052C660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56B70D7B-D439-4E8A-B2C8-1AD80EECA4B1}" type="pres">
      <dgm:prSet presAssocID="{75AAF61C-6BFD-421E-B5FE-02AA052C6605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F2E2A992-C58F-4029-A839-4DE29676EA3D}" type="pres">
      <dgm:prSet presAssocID="{A0FE3978-AA1C-4156-AEF5-D8F993DA0D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E22BF-A0BA-4289-9865-372DAC845504}" type="pres">
      <dgm:prSet presAssocID="{7B902CEB-7C61-4836-B1CE-E47C99E42BC6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4CE1DE0F-8BDF-4017-B9FD-1602A5F6B6F4}" type="pres">
      <dgm:prSet presAssocID="{7B902CEB-7C61-4836-B1CE-E47C99E42BC6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57D6E8BB-B436-42A6-B52D-7E306EFC6976}" type="pres">
      <dgm:prSet presAssocID="{3704A19C-C90A-4A5C-942B-0E3BC02D7E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F3EF76-3C90-45A9-AAC3-4C59180E8C24}" type="pres">
      <dgm:prSet presAssocID="{74FDBF8E-19A3-4F9F-9481-DB24C833667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F4D918BB-7C9A-4DFE-BF28-8B9DDC44F81E}" type="pres">
      <dgm:prSet presAssocID="{74FDBF8E-19A3-4F9F-9481-DB24C833667F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D03C4BC7-7866-4CEC-9B40-3661FA0B9D23}" srcId="{5423B1C3-D051-4295-8E51-4BE259D07AFC}" destId="{3704A19C-C90A-4A5C-942B-0E3BC02D7E24}" srcOrd="3" destOrd="0" parTransId="{5C948C47-D148-49C0-AD71-B5F86E045A64}" sibTransId="{74FDBF8E-19A3-4F9F-9481-DB24C833667F}"/>
    <dgm:cxn modelId="{98688600-A337-4AF6-844D-03B962079683}" type="presOf" srcId="{DC4C4189-9F33-405E-809B-F25CF5568C3D}" destId="{B6AAC0A9-4324-430E-BECA-0A01F4CD2A98}" srcOrd="1" destOrd="0" presId="urn:microsoft.com/office/officeart/2005/8/layout/cycle2"/>
    <dgm:cxn modelId="{5EB27544-CEDC-4E17-808E-B0A6D8564962}" srcId="{5423B1C3-D051-4295-8E51-4BE259D07AFC}" destId="{B6EA26C0-2DFF-4DAB-A901-08C429B549E5}" srcOrd="0" destOrd="0" parTransId="{FD791F0A-0092-4915-9379-F02BDE562A21}" sibTransId="{DC4C4189-9F33-405E-809B-F25CF5568C3D}"/>
    <dgm:cxn modelId="{10FDC0F2-9C53-4E5C-855E-83E1870719FD}" type="presOf" srcId="{5423B1C3-D051-4295-8E51-4BE259D07AFC}" destId="{CD9E3A07-3474-476B-84A0-3CE2FF2CCFE4}" srcOrd="0" destOrd="0" presId="urn:microsoft.com/office/officeart/2005/8/layout/cycle2"/>
    <dgm:cxn modelId="{BA6E05AA-B7CD-4D4E-870A-2C0BACAA131F}" type="presOf" srcId="{74FDBF8E-19A3-4F9F-9481-DB24C833667F}" destId="{20F3EF76-3C90-45A9-AAC3-4C59180E8C24}" srcOrd="0" destOrd="0" presId="urn:microsoft.com/office/officeart/2005/8/layout/cycle2"/>
    <dgm:cxn modelId="{6CB707FA-6D1E-49AF-86BE-A608F08B6CD7}" type="presOf" srcId="{CEBBBA4B-2758-431C-B329-779A6EFE660F}" destId="{DADE6F7A-A278-4B56-8F41-E49391FFE207}" srcOrd="0" destOrd="0" presId="urn:microsoft.com/office/officeart/2005/8/layout/cycle2"/>
    <dgm:cxn modelId="{8F731B9D-F76C-42D4-A0F5-124A84DACEE2}" srcId="{5423B1C3-D051-4295-8E51-4BE259D07AFC}" destId="{A0FE3978-AA1C-4156-AEF5-D8F993DA0D19}" srcOrd="2" destOrd="0" parTransId="{F7AE2FAB-B48C-431E-8B14-4FF669CF1B1C}" sibTransId="{7B902CEB-7C61-4836-B1CE-E47C99E42BC6}"/>
    <dgm:cxn modelId="{095B3663-408E-4622-B1C3-E77E448E9142}" type="presOf" srcId="{74FDBF8E-19A3-4F9F-9481-DB24C833667F}" destId="{F4D918BB-7C9A-4DFE-BF28-8B9DDC44F81E}" srcOrd="1" destOrd="0" presId="urn:microsoft.com/office/officeart/2005/8/layout/cycle2"/>
    <dgm:cxn modelId="{9B3C6B2B-D7DA-4543-A126-B57DD7E891BC}" type="presOf" srcId="{7B902CEB-7C61-4836-B1CE-E47C99E42BC6}" destId="{4CE1DE0F-8BDF-4017-B9FD-1602A5F6B6F4}" srcOrd="1" destOrd="0" presId="urn:microsoft.com/office/officeart/2005/8/layout/cycle2"/>
    <dgm:cxn modelId="{D509EF1D-E961-43BF-BFE8-2E4B607921FD}" srcId="{5423B1C3-D051-4295-8E51-4BE259D07AFC}" destId="{CEBBBA4B-2758-431C-B329-779A6EFE660F}" srcOrd="1" destOrd="0" parTransId="{E0D75F74-91D5-47A1-ADDB-ACC9CE8AD067}" sibTransId="{75AAF61C-6BFD-421E-B5FE-02AA052C6605}"/>
    <dgm:cxn modelId="{FA3E5A1F-A010-4C76-B923-81CF67E52ADE}" type="presOf" srcId="{75AAF61C-6BFD-421E-B5FE-02AA052C6605}" destId="{C79ED4F8-2806-47C2-BC9D-B61F21A5DAC2}" srcOrd="0" destOrd="0" presId="urn:microsoft.com/office/officeart/2005/8/layout/cycle2"/>
    <dgm:cxn modelId="{6326B9E3-46B5-4691-8101-19399A793806}" type="presOf" srcId="{DC4C4189-9F33-405E-809B-F25CF5568C3D}" destId="{61DFBFE1-346C-43AC-BD6F-E0A90D4EFD98}" srcOrd="0" destOrd="0" presId="urn:microsoft.com/office/officeart/2005/8/layout/cycle2"/>
    <dgm:cxn modelId="{CAFF5C00-477F-4B44-93FB-1D0B729D8862}" type="presOf" srcId="{A0FE3978-AA1C-4156-AEF5-D8F993DA0D19}" destId="{F2E2A992-C58F-4029-A839-4DE29676EA3D}" srcOrd="0" destOrd="0" presId="urn:microsoft.com/office/officeart/2005/8/layout/cycle2"/>
    <dgm:cxn modelId="{B694A012-274B-4354-A90F-CBF26E158F9D}" type="presOf" srcId="{B6EA26C0-2DFF-4DAB-A901-08C429B549E5}" destId="{4700662D-FF6F-4710-8413-802FEA4B455E}" srcOrd="0" destOrd="0" presId="urn:microsoft.com/office/officeart/2005/8/layout/cycle2"/>
    <dgm:cxn modelId="{03F92F41-FD9F-4FB2-ACEB-F6D393CECA2E}" type="presOf" srcId="{3704A19C-C90A-4A5C-942B-0E3BC02D7E24}" destId="{57D6E8BB-B436-42A6-B52D-7E306EFC6976}" srcOrd="0" destOrd="0" presId="urn:microsoft.com/office/officeart/2005/8/layout/cycle2"/>
    <dgm:cxn modelId="{EA883539-4829-4F82-AE6E-7FA4090AFCA8}" type="presOf" srcId="{75AAF61C-6BFD-421E-B5FE-02AA052C6605}" destId="{56B70D7B-D439-4E8A-B2C8-1AD80EECA4B1}" srcOrd="1" destOrd="0" presId="urn:microsoft.com/office/officeart/2005/8/layout/cycle2"/>
    <dgm:cxn modelId="{2029F08D-E754-43AD-AA69-8EBC87C02B11}" type="presOf" srcId="{7B902CEB-7C61-4836-B1CE-E47C99E42BC6}" destId="{EA0E22BF-A0BA-4289-9865-372DAC845504}" srcOrd="0" destOrd="0" presId="urn:microsoft.com/office/officeart/2005/8/layout/cycle2"/>
    <dgm:cxn modelId="{9E8CCB70-A808-44C1-A93F-27384C1E5CE9}" type="presParOf" srcId="{CD9E3A07-3474-476B-84A0-3CE2FF2CCFE4}" destId="{4700662D-FF6F-4710-8413-802FEA4B455E}" srcOrd="0" destOrd="0" presId="urn:microsoft.com/office/officeart/2005/8/layout/cycle2"/>
    <dgm:cxn modelId="{61AA5A79-CD6A-4D08-B829-0FBA23505D27}" type="presParOf" srcId="{CD9E3A07-3474-476B-84A0-3CE2FF2CCFE4}" destId="{61DFBFE1-346C-43AC-BD6F-E0A90D4EFD98}" srcOrd="1" destOrd="0" presId="urn:microsoft.com/office/officeart/2005/8/layout/cycle2"/>
    <dgm:cxn modelId="{BEC0C950-AA86-41D4-BBED-0B8009EDED87}" type="presParOf" srcId="{61DFBFE1-346C-43AC-BD6F-E0A90D4EFD98}" destId="{B6AAC0A9-4324-430E-BECA-0A01F4CD2A98}" srcOrd="0" destOrd="0" presId="urn:microsoft.com/office/officeart/2005/8/layout/cycle2"/>
    <dgm:cxn modelId="{69F40916-F3F3-439C-8F10-A481A675936F}" type="presParOf" srcId="{CD9E3A07-3474-476B-84A0-3CE2FF2CCFE4}" destId="{DADE6F7A-A278-4B56-8F41-E49391FFE207}" srcOrd="2" destOrd="0" presId="urn:microsoft.com/office/officeart/2005/8/layout/cycle2"/>
    <dgm:cxn modelId="{24756A35-EDB9-4BE7-932E-4130D3FAFA2D}" type="presParOf" srcId="{CD9E3A07-3474-476B-84A0-3CE2FF2CCFE4}" destId="{C79ED4F8-2806-47C2-BC9D-B61F21A5DAC2}" srcOrd="3" destOrd="0" presId="urn:microsoft.com/office/officeart/2005/8/layout/cycle2"/>
    <dgm:cxn modelId="{9908298D-1CBD-4555-9DE0-AE7204307EAE}" type="presParOf" srcId="{C79ED4F8-2806-47C2-BC9D-B61F21A5DAC2}" destId="{56B70D7B-D439-4E8A-B2C8-1AD80EECA4B1}" srcOrd="0" destOrd="0" presId="urn:microsoft.com/office/officeart/2005/8/layout/cycle2"/>
    <dgm:cxn modelId="{0AC5DE6B-4BA8-4CCE-8A47-8E40151E3825}" type="presParOf" srcId="{CD9E3A07-3474-476B-84A0-3CE2FF2CCFE4}" destId="{F2E2A992-C58F-4029-A839-4DE29676EA3D}" srcOrd="4" destOrd="0" presId="urn:microsoft.com/office/officeart/2005/8/layout/cycle2"/>
    <dgm:cxn modelId="{D8F5E6DA-1797-44D2-8AF0-EF29DC6E0EA7}" type="presParOf" srcId="{CD9E3A07-3474-476B-84A0-3CE2FF2CCFE4}" destId="{EA0E22BF-A0BA-4289-9865-372DAC845504}" srcOrd="5" destOrd="0" presId="urn:microsoft.com/office/officeart/2005/8/layout/cycle2"/>
    <dgm:cxn modelId="{05E07F45-1F2D-4BDA-9D79-1C719B5519AC}" type="presParOf" srcId="{EA0E22BF-A0BA-4289-9865-372DAC845504}" destId="{4CE1DE0F-8BDF-4017-B9FD-1602A5F6B6F4}" srcOrd="0" destOrd="0" presId="urn:microsoft.com/office/officeart/2005/8/layout/cycle2"/>
    <dgm:cxn modelId="{35511E19-A6C4-44DA-A095-79A26E408322}" type="presParOf" srcId="{CD9E3A07-3474-476B-84A0-3CE2FF2CCFE4}" destId="{57D6E8BB-B436-42A6-B52D-7E306EFC6976}" srcOrd="6" destOrd="0" presId="urn:microsoft.com/office/officeart/2005/8/layout/cycle2"/>
    <dgm:cxn modelId="{5F3450E4-4EB2-4F5D-8896-EFAFDF78AD51}" type="presParOf" srcId="{CD9E3A07-3474-476B-84A0-3CE2FF2CCFE4}" destId="{20F3EF76-3C90-45A9-AAC3-4C59180E8C24}" srcOrd="7" destOrd="0" presId="urn:microsoft.com/office/officeart/2005/8/layout/cycle2"/>
    <dgm:cxn modelId="{8806011D-7E70-4DD8-BFCE-22ECAA9DE678}" type="presParOf" srcId="{20F3EF76-3C90-45A9-AAC3-4C59180E8C24}" destId="{F4D918BB-7C9A-4DFE-BF28-8B9DDC44F8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3B1C3-D051-4295-8E51-4BE259D07AFC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B6EA26C0-2DFF-4DAB-A901-08C429B549E5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D791F0A-0092-4915-9379-F02BDE562A21}" type="parTrans" cxnId="{5EB27544-CEDC-4E17-808E-B0A6D8564962}">
      <dgm:prSet/>
      <dgm:spPr/>
      <dgm:t>
        <a:bodyPr/>
        <a:lstStyle/>
        <a:p>
          <a:pPr rtl="1"/>
          <a:endParaRPr lang="he-IL"/>
        </a:p>
      </dgm:t>
    </dgm:pt>
    <dgm:pt modelId="{DC4C4189-9F33-405E-809B-F25CF5568C3D}" type="sibTrans" cxnId="{5EB27544-CEDC-4E17-808E-B0A6D856496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04A19C-C90A-4A5C-942B-0E3BC02D7E24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5C948C47-D148-49C0-AD71-B5F86E045A64}" type="parTrans" cxnId="{D03C4BC7-7866-4CEC-9B40-3661FA0B9D23}">
      <dgm:prSet/>
      <dgm:spPr/>
      <dgm:t>
        <a:bodyPr/>
        <a:lstStyle/>
        <a:p>
          <a:pPr rtl="1"/>
          <a:endParaRPr lang="he-IL"/>
        </a:p>
      </dgm:t>
    </dgm:pt>
    <dgm:pt modelId="{74FDBF8E-19A3-4F9F-9481-DB24C833667F}" type="sibTrans" cxnId="{D03C4BC7-7866-4CEC-9B40-3661FA0B9D23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EBBBA4B-2758-431C-B329-779A6EFE660F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E0D75F74-91D5-47A1-ADDB-ACC9CE8AD067}" type="parTrans" cxnId="{D509EF1D-E961-43BF-BFE8-2E4B607921FD}">
      <dgm:prSet/>
      <dgm:spPr/>
      <dgm:t>
        <a:bodyPr/>
        <a:lstStyle/>
        <a:p>
          <a:pPr rtl="1"/>
          <a:endParaRPr lang="he-IL"/>
        </a:p>
      </dgm:t>
    </dgm:pt>
    <dgm:pt modelId="{75AAF61C-6BFD-421E-B5FE-02AA052C6605}" type="sibTrans" cxnId="{D509EF1D-E961-43BF-BFE8-2E4B607921FD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0FE3978-AA1C-4156-AEF5-D8F993DA0D19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7AE2FAB-B48C-431E-8B14-4FF669CF1B1C}" type="parTrans" cxnId="{8F731B9D-F76C-42D4-A0F5-124A84DACEE2}">
      <dgm:prSet/>
      <dgm:spPr/>
      <dgm:t>
        <a:bodyPr/>
        <a:lstStyle/>
        <a:p>
          <a:pPr rtl="1"/>
          <a:endParaRPr lang="he-IL"/>
        </a:p>
      </dgm:t>
    </dgm:pt>
    <dgm:pt modelId="{7B902CEB-7C61-4836-B1CE-E47C99E42BC6}" type="sibTrans" cxnId="{8F731B9D-F76C-42D4-A0F5-124A84DACEE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D9E3A07-3474-476B-84A0-3CE2FF2CCFE4}" type="pres">
      <dgm:prSet presAssocID="{5423B1C3-D051-4295-8E51-4BE259D07A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700662D-FF6F-4710-8413-802FEA4B455E}" type="pres">
      <dgm:prSet presAssocID="{B6EA26C0-2DFF-4DAB-A901-08C429B549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DFBFE1-346C-43AC-BD6F-E0A90D4EFD98}" type="pres">
      <dgm:prSet presAssocID="{DC4C4189-9F33-405E-809B-F25CF5568C3D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6AAC0A9-4324-430E-BECA-0A01F4CD2A98}" type="pres">
      <dgm:prSet presAssocID="{DC4C4189-9F33-405E-809B-F25CF5568C3D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ADE6F7A-A278-4B56-8F41-E49391FFE207}" type="pres">
      <dgm:prSet presAssocID="{CEBBBA4B-2758-431C-B329-779A6EFE66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9ED4F8-2806-47C2-BC9D-B61F21A5DAC2}" type="pres">
      <dgm:prSet presAssocID="{75AAF61C-6BFD-421E-B5FE-02AA052C660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56B70D7B-D439-4E8A-B2C8-1AD80EECA4B1}" type="pres">
      <dgm:prSet presAssocID="{75AAF61C-6BFD-421E-B5FE-02AA052C6605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F2E2A992-C58F-4029-A839-4DE29676EA3D}" type="pres">
      <dgm:prSet presAssocID="{A0FE3978-AA1C-4156-AEF5-D8F993DA0D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E22BF-A0BA-4289-9865-372DAC845504}" type="pres">
      <dgm:prSet presAssocID="{7B902CEB-7C61-4836-B1CE-E47C99E42BC6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4CE1DE0F-8BDF-4017-B9FD-1602A5F6B6F4}" type="pres">
      <dgm:prSet presAssocID="{7B902CEB-7C61-4836-B1CE-E47C99E42BC6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57D6E8BB-B436-42A6-B52D-7E306EFC6976}" type="pres">
      <dgm:prSet presAssocID="{3704A19C-C90A-4A5C-942B-0E3BC02D7E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F3EF76-3C90-45A9-AAC3-4C59180E8C24}" type="pres">
      <dgm:prSet presAssocID="{74FDBF8E-19A3-4F9F-9481-DB24C833667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F4D918BB-7C9A-4DFE-BF28-8B9DDC44F81E}" type="pres">
      <dgm:prSet presAssocID="{74FDBF8E-19A3-4F9F-9481-DB24C833667F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D03C4BC7-7866-4CEC-9B40-3661FA0B9D23}" srcId="{5423B1C3-D051-4295-8E51-4BE259D07AFC}" destId="{3704A19C-C90A-4A5C-942B-0E3BC02D7E24}" srcOrd="3" destOrd="0" parTransId="{5C948C47-D148-49C0-AD71-B5F86E045A64}" sibTransId="{74FDBF8E-19A3-4F9F-9481-DB24C833667F}"/>
    <dgm:cxn modelId="{67B44299-6571-4D9E-94B3-A59F9A4EDAAA}" type="presOf" srcId="{7B902CEB-7C61-4836-B1CE-E47C99E42BC6}" destId="{4CE1DE0F-8BDF-4017-B9FD-1602A5F6B6F4}" srcOrd="1" destOrd="0" presId="urn:microsoft.com/office/officeart/2005/8/layout/cycle2"/>
    <dgm:cxn modelId="{1F877474-369F-4F3E-B390-6FEBE7F257AA}" type="presOf" srcId="{74FDBF8E-19A3-4F9F-9481-DB24C833667F}" destId="{F4D918BB-7C9A-4DFE-BF28-8B9DDC44F81E}" srcOrd="1" destOrd="0" presId="urn:microsoft.com/office/officeart/2005/8/layout/cycle2"/>
    <dgm:cxn modelId="{E6F08D5C-7D06-4A14-92FE-66E42155BBCD}" type="presOf" srcId="{7B902CEB-7C61-4836-B1CE-E47C99E42BC6}" destId="{EA0E22BF-A0BA-4289-9865-372DAC845504}" srcOrd="0" destOrd="0" presId="urn:microsoft.com/office/officeart/2005/8/layout/cycle2"/>
    <dgm:cxn modelId="{2032FF62-970E-4406-BC35-285065730F22}" type="presOf" srcId="{B6EA26C0-2DFF-4DAB-A901-08C429B549E5}" destId="{4700662D-FF6F-4710-8413-802FEA4B455E}" srcOrd="0" destOrd="0" presId="urn:microsoft.com/office/officeart/2005/8/layout/cycle2"/>
    <dgm:cxn modelId="{B45D26A3-AC99-4111-8848-0D5C07D128AC}" type="presOf" srcId="{5423B1C3-D051-4295-8E51-4BE259D07AFC}" destId="{CD9E3A07-3474-476B-84A0-3CE2FF2CCFE4}" srcOrd="0" destOrd="0" presId="urn:microsoft.com/office/officeart/2005/8/layout/cycle2"/>
    <dgm:cxn modelId="{5EB27544-CEDC-4E17-808E-B0A6D8564962}" srcId="{5423B1C3-D051-4295-8E51-4BE259D07AFC}" destId="{B6EA26C0-2DFF-4DAB-A901-08C429B549E5}" srcOrd="0" destOrd="0" parTransId="{FD791F0A-0092-4915-9379-F02BDE562A21}" sibTransId="{DC4C4189-9F33-405E-809B-F25CF5568C3D}"/>
    <dgm:cxn modelId="{8FF05FFE-8905-4614-948F-06601CB415BD}" type="presOf" srcId="{74FDBF8E-19A3-4F9F-9481-DB24C833667F}" destId="{20F3EF76-3C90-45A9-AAC3-4C59180E8C24}" srcOrd="0" destOrd="0" presId="urn:microsoft.com/office/officeart/2005/8/layout/cycle2"/>
    <dgm:cxn modelId="{46AE29D6-B1D4-499D-ADF9-285CBDCA1B1E}" type="presOf" srcId="{DC4C4189-9F33-405E-809B-F25CF5568C3D}" destId="{B6AAC0A9-4324-430E-BECA-0A01F4CD2A98}" srcOrd="1" destOrd="0" presId="urn:microsoft.com/office/officeart/2005/8/layout/cycle2"/>
    <dgm:cxn modelId="{F6847EC6-51F6-4616-90EC-3734EF7F084B}" type="presOf" srcId="{CEBBBA4B-2758-431C-B329-779A6EFE660F}" destId="{DADE6F7A-A278-4B56-8F41-E49391FFE207}" srcOrd="0" destOrd="0" presId="urn:microsoft.com/office/officeart/2005/8/layout/cycle2"/>
    <dgm:cxn modelId="{8F731B9D-F76C-42D4-A0F5-124A84DACEE2}" srcId="{5423B1C3-D051-4295-8E51-4BE259D07AFC}" destId="{A0FE3978-AA1C-4156-AEF5-D8F993DA0D19}" srcOrd="2" destOrd="0" parTransId="{F7AE2FAB-B48C-431E-8B14-4FF669CF1B1C}" sibTransId="{7B902CEB-7C61-4836-B1CE-E47C99E42BC6}"/>
    <dgm:cxn modelId="{331AF27C-3E88-4EAE-A499-E86850863AD0}" type="presOf" srcId="{DC4C4189-9F33-405E-809B-F25CF5568C3D}" destId="{61DFBFE1-346C-43AC-BD6F-E0A90D4EFD98}" srcOrd="0" destOrd="0" presId="urn:microsoft.com/office/officeart/2005/8/layout/cycle2"/>
    <dgm:cxn modelId="{489CF902-1161-453D-90A7-D3B66041F9C5}" type="presOf" srcId="{75AAF61C-6BFD-421E-B5FE-02AA052C6605}" destId="{56B70D7B-D439-4E8A-B2C8-1AD80EECA4B1}" srcOrd="1" destOrd="0" presId="urn:microsoft.com/office/officeart/2005/8/layout/cycle2"/>
    <dgm:cxn modelId="{D509EF1D-E961-43BF-BFE8-2E4B607921FD}" srcId="{5423B1C3-D051-4295-8E51-4BE259D07AFC}" destId="{CEBBBA4B-2758-431C-B329-779A6EFE660F}" srcOrd="1" destOrd="0" parTransId="{E0D75F74-91D5-47A1-ADDB-ACC9CE8AD067}" sibTransId="{75AAF61C-6BFD-421E-B5FE-02AA052C6605}"/>
    <dgm:cxn modelId="{85F95D4D-5910-4E6F-9E5E-C9415E610D49}" type="presOf" srcId="{A0FE3978-AA1C-4156-AEF5-D8F993DA0D19}" destId="{F2E2A992-C58F-4029-A839-4DE29676EA3D}" srcOrd="0" destOrd="0" presId="urn:microsoft.com/office/officeart/2005/8/layout/cycle2"/>
    <dgm:cxn modelId="{45FFC2D9-C66A-4D9A-A703-7F4D86AD72B7}" type="presOf" srcId="{75AAF61C-6BFD-421E-B5FE-02AA052C6605}" destId="{C79ED4F8-2806-47C2-BC9D-B61F21A5DAC2}" srcOrd="0" destOrd="0" presId="urn:microsoft.com/office/officeart/2005/8/layout/cycle2"/>
    <dgm:cxn modelId="{E1EBCC6A-1BC6-4227-BF68-085C8A91BDFB}" type="presOf" srcId="{3704A19C-C90A-4A5C-942B-0E3BC02D7E24}" destId="{57D6E8BB-B436-42A6-B52D-7E306EFC6976}" srcOrd="0" destOrd="0" presId="urn:microsoft.com/office/officeart/2005/8/layout/cycle2"/>
    <dgm:cxn modelId="{4EB503F4-D791-4683-B3B0-5DEE0A4B1281}" type="presParOf" srcId="{CD9E3A07-3474-476B-84A0-3CE2FF2CCFE4}" destId="{4700662D-FF6F-4710-8413-802FEA4B455E}" srcOrd="0" destOrd="0" presId="urn:microsoft.com/office/officeart/2005/8/layout/cycle2"/>
    <dgm:cxn modelId="{CC9E3B55-5A84-42F1-A5FB-A696F65A7510}" type="presParOf" srcId="{CD9E3A07-3474-476B-84A0-3CE2FF2CCFE4}" destId="{61DFBFE1-346C-43AC-BD6F-E0A90D4EFD98}" srcOrd="1" destOrd="0" presId="urn:microsoft.com/office/officeart/2005/8/layout/cycle2"/>
    <dgm:cxn modelId="{201FB4B2-953F-4F96-8D9E-7F2883314926}" type="presParOf" srcId="{61DFBFE1-346C-43AC-BD6F-E0A90D4EFD98}" destId="{B6AAC0A9-4324-430E-BECA-0A01F4CD2A98}" srcOrd="0" destOrd="0" presId="urn:microsoft.com/office/officeart/2005/8/layout/cycle2"/>
    <dgm:cxn modelId="{51519361-E8FA-434F-9E60-774ACF679C7B}" type="presParOf" srcId="{CD9E3A07-3474-476B-84A0-3CE2FF2CCFE4}" destId="{DADE6F7A-A278-4B56-8F41-E49391FFE207}" srcOrd="2" destOrd="0" presId="urn:microsoft.com/office/officeart/2005/8/layout/cycle2"/>
    <dgm:cxn modelId="{13379E51-5EDD-4DEE-8F45-1C4721BDCD90}" type="presParOf" srcId="{CD9E3A07-3474-476B-84A0-3CE2FF2CCFE4}" destId="{C79ED4F8-2806-47C2-BC9D-B61F21A5DAC2}" srcOrd="3" destOrd="0" presId="urn:microsoft.com/office/officeart/2005/8/layout/cycle2"/>
    <dgm:cxn modelId="{28278F2D-A753-48F0-8AFB-4329646D51E0}" type="presParOf" srcId="{C79ED4F8-2806-47C2-BC9D-B61F21A5DAC2}" destId="{56B70D7B-D439-4E8A-B2C8-1AD80EECA4B1}" srcOrd="0" destOrd="0" presId="urn:microsoft.com/office/officeart/2005/8/layout/cycle2"/>
    <dgm:cxn modelId="{A3B73228-93DD-49AF-82D3-DACEA0B5BDCD}" type="presParOf" srcId="{CD9E3A07-3474-476B-84A0-3CE2FF2CCFE4}" destId="{F2E2A992-C58F-4029-A839-4DE29676EA3D}" srcOrd="4" destOrd="0" presId="urn:microsoft.com/office/officeart/2005/8/layout/cycle2"/>
    <dgm:cxn modelId="{807A3C5A-ED6F-4158-8956-D638494305B3}" type="presParOf" srcId="{CD9E3A07-3474-476B-84A0-3CE2FF2CCFE4}" destId="{EA0E22BF-A0BA-4289-9865-372DAC845504}" srcOrd="5" destOrd="0" presId="urn:microsoft.com/office/officeart/2005/8/layout/cycle2"/>
    <dgm:cxn modelId="{42E06905-2F4D-4D23-BF04-C98CD9F99B8E}" type="presParOf" srcId="{EA0E22BF-A0BA-4289-9865-372DAC845504}" destId="{4CE1DE0F-8BDF-4017-B9FD-1602A5F6B6F4}" srcOrd="0" destOrd="0" presId="urn:microsoft.com/office/officeart/2005/8/layout/cycle2"/>
    <dgm:cxn modelId="{62FA3E91-9F90-4E9F-8E11-B94A6F520361}" type="presParOf" srcId="{CD9E3A07-3474-476B-84A0-3CE2FF2CCFE4}" destId="{57D6E8BB-B436-42A6-B52D-7E306EFC6976}" srcOrd="6" destOrd="0" presId="urn:microsoft.com/office/officeart/2005/8/layout/cycle2"/>
    <dgm:cxn modelId="{12E2E996-C5D9-451D-908A-3CFF8DDD0EEF}" type="presParOf" srcId="{CD9E3A07-3474-476B-84A0-3CE2FF2CCFE4}" destId="{20F3EF76-3C90-45A9-AAC3-4C59180E8C24}" srcOrd="7" destOrd="0" presId="urn:microsoft.com/office/officeart/2005/8/layout/cycle2"/>
    <dgm:cxn modelId="{AA440A31-FA9D-45F0-8FBC-DEF5651C03C7}" type="presParOf" srcId="{20F3EF76-3C90-45A9-AAC3-4C59180E8C24}" destId="{F4D918BB-7C9A-4DFE-BF28-8B9DDC44F8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23B1C3-D051-4295-8E51-4BE259D07AFC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B6EA26C0-2DFF-4DAB-A901-08C429B549E5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D791F0A-0092-4915-9379-F02BDE562A21}" type="parTrans" cxnId="{5EB27544-CEDC-4E17-808E-B0A6D8564962}">
      <dgm:prSet/>
      <dgm:spPr/>
      <dgm:t>
        <a:bodyPr/>
        <a:lstStyle/>
        <a:p>
          <a:pPr rtl="1"/>
          <a:endParaRPr lang="he-IL"/>
        </a:p>
      </dgm:t>
    </dgm:pt>
    <dgm:pt modelId="{DC4C4189-9F33-405E-809B-F25CF5568C3D}" type="sibTrans" cxnId="{5EB27544-CEDC-4E17-808E-B0A6D856496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04A19C-C90A-4A5C-942B-0E3BC02D7E24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5C948C47-D148-49C0-AD71-B5F86E045A64}" type="parTrans" cxnId="{D03C4BC7-7866-4CEC-9B40-3661FA0B9D23}">
      <dgm:prSet/>
      <dgm:spPr/>
      <dgm:t>
        <a:bodyPr/>
        <a:lstStyle/>
        <a:p>
          <a:pPr rtl="1"/>
          <a:endParaRPr lang="he-IL"/>
        </a:p>
      </dgm:t>
    </dgm:pt>
    <dgm:pt modelId="{74FDBF8E-19A3-4F9F-9481-DB24C833667F}" type="sibTrans" cxnId="{D03C4BC7-7866-4CEC-9B40-3661FA0B9D23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EBBBA4B-2758-431C-B329-779A6EFE660F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E0D75F74-91D5-47A1-ADDB-ACC9CE8AD067}" type="parTrans" cxnId="{D509EF1D-E961-43BF-BFE8-2E4B607921FD}">
      <dgm:prSet/>
      <dgm:spPr/>
      <dgm:t>
        <a:bodyPr/>
        <a:lstStyle/>
        <a:p>
          <a:pPr rtl="1"/>
          <a:endParaRPr lang="he-IL"/>
        </a:p>
      </dgm:t>
    </dgm:pt>
    <dgm:pt modelId="{75AAF61C-6BFD-421E-B5FE-02AA052C6605}" type="sibTrans" cxnId="{D509EF1D-E961-43BF-BFE8-2E4B607921FD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0FE3978-AA1C-4156-AEF5-D8F993DA0D19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7AE2FAB-B48C-431E-8B14-4FF669CF1B1C}" type="parTrans" cxnId="{8F731B9D-F76C-42D4-A0F5-124A84DACEE2}">
      <dgm:prSet/>
      <dgm:spPr/>
      <dgm:t>
        <a:bodyPr/>
        <a:lstStyle/>
        <a:p>
          <a:pPr rtl="1"/>
          <a:endParaRPr lang="he-IL"/>
        </a:p>
      </dgm:t>
    </dgm:pt>
    <dgm:pt modelId="{7B902CEB-7C61-4836-B1CE-E47C99E42BC6}" type="sibTrans" cxnId="{8F731B9D-F76C-42D4-A0F5-124A84DACEE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D9E3A07-3474-476B-84A0-3CE2FF2CCFE4}" type="pres">
      <dgm:prSet presAssocID="{5423B1C3-D051-4295-8E51-4BE259D07A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700662D-FF6F-4710-8413-802FEA4B455E}" type="pres">
      <dgm:prSet presAssocID="{B6EA26C0-2DFF-4DAB-A901-08C429B549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DFBFE1-346C-43AC-BD6F-E0A90D4EFD98}" type="pres">
      <dgm:prSet presAssocID="{DC4C4189-9F33-405E-809B-F25CF5568C3D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6AAC0A9-4324-430E-BECA-0A01F4CD2A98}" type="pres">
      <dgm:prSet presAssocID="{DC4C4189-9F33-405E-809B-F25CF5568C3D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ADE6F7A-A278-4B56-8F41-E49391FFE207}" type="pres">
      <dgm:prSet presAssocID="{CEBBBA4B-2758-431C-B329-779A6EFE66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9ED4F8-2806-47C2-BC9D-B61F21A5DAC2}" type="pres">
      <dgm:prSet presAssocID="{75AAF61C-6BFD-421E-B5FE-02AA052C660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56B70D7B-D439-4E8A-B2C8-1AD80EECA4B1}" type="pres">
      <dgm:prSet presAssocID="{75AAF61C-6BFD-421E-B5FE-02AA052C6605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F2E2A992-C58F-4029-A839-4DE29676EA3D}" type="pres">
      <dgm:prSet presAssocID="{A0FE3978-AA1C-4156-AEF5-D8F993DA0D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E22BF-A0BA-4289-9865-372DAC845504}" type="pres">
      <dgm:prSet presAssocID="{7B902CEB-7C61-4836-B1CE-E47C99E42BC6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4CE1DE0F-8BDF-4017-B9FD-1602A5F6B6F4}" type="pres">
      <dgm:prSet presAssocID="{7B902CEB-7C61-4836-B1CE-E47C99E42BC6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57D6E8BB-B436-42A6-B52D-7E306EFC6976}" type="pres">
      <dgm:prSet presAssocID="{3704A19C-C90A-4A5C-942B-0E3BC02D7E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F3EF76-3C90-45A9-AAC3-4C59180E8C24}" type="pres">
      <dgm:prSet presAssocID="{74FDBF8E-19A3-4F9F-9481-DB24C833667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F4D918BB-7C9A-4DFE-BF28-8B9DDC44F81E}" type="pres">
      <dgm:prSet presAssocID="{74FDBF8E-19A3-4F9F-9481-DB24C833667F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D03C4BC7-7866-4CEC-9B40-3661FA0B9D23}" srcId="{5423B1C3-D051-4295-8E51-4BE259D07AFC}" destId="{3704A19C-C90A-4A5C-942B-0E3BC02D7E24}" srcOrd="3" destOrd="0" parTransId="{5C948C47-D148-49C0-AD71-B5F86E045A64}" sibTransId="{74FDBF8E-19A3-4F9F-9481-DB24C833667F}"/>
    <dgm:cxn modelId="{95B6D6A3-60DB-4065-A6D1-4A440CEB5552}" type="presOf" srcId="{DC4C4189-9F33-405E-809B-F25CF5568C3D}" destId="{B6AAC0A9-4324-430E-BECA-0A01F4CD2A98}" srcOrd="1" destOrd="0" presId="urn:microsoft.com/office/officeart/2005/8/layout/cycle2"/>
    <dgm:cxn modelId="{72C49352-FC69-405C-99BD-1FB03F92B026}" type="presOf" srcId="{A0FE3978-AA1C-4156-AEF5-D8F993DA0D19}" destId="{F2E2A992-C58F-4029-A839-4DE29676EA3D}" srcOrd="0" destOrd="0" presId="urn:microsoft.com/office/officeart/2005/8/layout/cycle2"/>
    <dgm:cxn modelId="{5EB27544-CEDC-4E17-808E-B0A6D8564962}" srcId="{5423B1C3-D051-4295-8E51-4BE259D07AFC}" destId="{B6EA26C0-2DFF-4DAB-A901-08C429B549E5}" srcOrd="0" destOrd="0" parTransId="{FD791F0A-0092-4915-9379-F02BDE562A21}" sibTransId="{DC4C4189-9F33-405E-809B-F25CF5568C3D}"/>
    <dgm:cxn modelId="{31787C89-AD48-426B-A9E8-3968F6C06F13}" type="presOf" srcId="{CEBBBA4B-2758-431C-B329-779A6EFE660F}" destId="{DADE6F7A-A278-4B56-8F41-E49391FFE207}" srcOrd="0" destOrd="0" presId="urn:microsoft.com/office/officeart/2005/8/layout/cycle2"/>
    <dgm:cxn modelId="{8F731B9D-F76C-42D4-A0F5-124A84DACEE2}" srcId="{5423B1C3-D051-4295-8E51-4BE259D07AFC}" destId="{A0FE3978-AA1C-4156-AEF5-D8F993DA0D19}" srcOrd="2" destOrd="0" parTransId="{F7AE2FAB-B48C-431E-8B14-4FF669CF1B1C}" sibTransId="{7B902CEB-7C61-4836-B1CE-E47C99E42BC6}"/>
    <dgm:cxn modelId="{43708BAC-6311-4CA1-B4AB-951FCF7E58BC}" type="presOf" srcId="{74FDBF8E-19A3-4F9F-9481-DB24C833667F}" destId="{20F3EF76-3C90-45A9-AAC3-4C59180E8C24}" srcOrd="0" destOrd="0" presId="urn:microsoft.com/office/officeart/2005/8/layout/cycle2"/>
    <dgm:cxn modelId="{A9A6C6D0-7431-4EDE-AAD2-25A82AA6B933}" type="presOf" srcId="{7B902CEB-7C61-4836-B1CE-E47C99E42BC6}" destId="{4CE1DE0F-8BDF-4017-B9FD-1602A5F6B6F4}" srcOrd="1" destOrd="0" presId="urn:microsoft.com/office/officeart/2005/8/layout/cycle2"/>
    <dgm:cxn modelId="{7C486C2E-B103-4E0C-B3F7-27ACC18EC57E}" type="presOf" srcId="{3704A19C-C90A-4A5C-942B-0E3BC02D7E24}" destId="{57D6E8BB-B436-42A6-B52D-7E306EFC6976}" srcOrd="0" destOrd="0" presId="urn:microsoft.com/office/officeart/2005/8/layout/cycle2"/>
    <dgm:cxn modelId="{896EB3E6-BCD9-4D11-901E-DCD0680A9A58}" type="presOf" srcId="{75AAF61C-6BFD-421E-B5FE-02AA052C6605}" destId="{56B70D7B-D439-4E8A-B2C8-1AD80EECA4B1}" srcOrd="1" destOrd="0" presId="urn:microsoft.com/office/officeart/2005/8/layout/cycle2"/>
    <dgm:cxn modelId="{D509EF1D-E961-43BF-BFE8-2E4B607921FD}" srcId="{5423B1C3-D051-4295-8E51-4BE259D07AFC}" destId="{CEBBBA4B-2758-431C-B329-779A6EFE660F}" srcOrd="1" destOrd="0" parTransId="{E0D75F74-91D5-47A1-ADDB-ACC9CE8AD067}" sibTransId="{75AAF61C-6BFD-421E-B5FE-02AA052C6605}"/>
    <dgm:cxn modelId="{A6E0C42A-A62B-4B02-8EA2-656B6CD1EB7F}" type="presOf" srcId="{7B902CEB-7C61-4836-B1CE-E47C99E42BC6}" destId="{EA0E22BF-A0BA-4289-9865-372DAC845504}" srcOrd="0" destOrd="0" presId="urn:microsoft.com/office/officeart/2005/8/layout/cycle2"/>
    <dgm:cxn modelId="{690063D5-9C22-4F72-AC09-A14F7BD1BAC9}" type="presOf" srcId="{74FDBF8E-19A3-4F9F-9481-DB24C833667F}" destId="{F4D918BB-7C9A-4DFE-BF28-8B9DDC44F81E}" srcOrd="1" destOrd="0" presId="urn:microsoft.com/office/officeart/2005/8/layout/cycle2"/>
    <dgm:cxn modelId="{5A307342-C3AD-4861-B646-19E862595ED4}" type="presOf" srcId="{75AAF61C-6BFD-421E-B5FE-02AA052C6605}" destId="{C79ED4F8-2806-47C2-BC9D-B61F21A5DAC2}" srcOrd="0" destOrd="0" presId="urn:microsoft.com/office/officeart/2005/8/layout/cycle2"/>
    <dgm:cxn modelId="{5EB5E103-A64B-48CC-B03C-691BAC336E04}" type="presOf" srcId="{5423B1C3-D051-4295-8E51-4BE259D07AFC}" destId="{CD9E3A07-3474-476B-84A0-3CE2FF2CCFE4}" srcOrd="0" destOrd="0" presId="urn:microsoft.com/office/officeart/2005/8/layout/cycle2"/>
    <dgm:cxn modelId="{39D3330D-5712-4E3A-9FA3-F83DEF81179E}" type="presOf" srcId="{DC4C4189-9F33-405E-809B-F25CF5568C3D}" destId="{61DFBFE1-346C-43AC-BD6F-E0A90D4EFD98}" srcOrd="0" destOrd="0" presId="urn:microsoft.com/office/officeart/2005/8/layout/cycle2"/>
    <dgm:cxn modelId="{18519BDC-41A3-4DF1-8B00-31B2217AB0D9}" type="presOf" srcId="{B6EA26C0-2DFF-4DAB-A901-08C429B549E5}" destId="{4700662D-FF6F-4710-8413-802FEA4B455E}" srcOrd="0" destOrd="0" presId="urn:microsoft.com/office/officeart/2005/8/layout/cycle2"/>
    <dgm:cxn modelId="{25DB95E3-CB2E-4A07-8D8D-51FEEFD1C142}" type="presParOf" srcId="{CD9E3A07-3474-476B-84A0-3CE2FF2CCFE4}" destId="{4700662D-FF6F-4710-8413-802FEA4B455E}" srcOrd="0" destOrd="0" presId="urn:microsoft.com/office/officeart/2005/8/layout/cycle2"/>
    <dgm:cxn modelId="{24AD46F2-E616-44EE-95D6-F411583DDD86}" type="presParOf" srcId="{CD9E3A07-3474-476B-84A0-3CE2FF2CCFE4}" destId="{61DFBFE1-346C-43AC-BD6F-E0A90D4EFD98}" srcOrd="1" destOrd="0" presId="urn:microsoft.com/office/officeart/2005/8/layout/cycle2"/>
    <dgm:cxn modelId="{7C4489CA-9BE8-40F4-B7D9-01919E57996B}" type="presParOf" srcId="{61DFBFE1-346C-43AC-BD6F-E0A90D4EFD98}" destId="{B6AAC0A9-4324-430E-BECA-0A01F4CD2A98}" srcOrd="0" destOrd="0" presId="urn:microsoft.com/office/officeart/2005/8/layout/cycle2"/>
    <dgm:cxn modelId="{785C9908-72E6-460F-ABF4-04E3A0606FCA}" type="presParOf" srcId="{CD9E3A07-3474-476B-84A0-3CE2FF2CCFE4}" destId="{DADE6F7A-A278-4B56-8F41-E49391FFE207}" srcOrd="2" destOrd="0" presId="urn:microsoft.com/office/officeart/2005/8/layout/cycle2"/>
    <dgm:cxn modelId="{E1408884-0ABD-4D2B-8365-B3A28F13B34C}" type="presParOf" srcId="{CD9E3A07-3474-476B-84A0-3CE2FF2CCFE4}" destId="{C79ED4F8-2806-47C2-BC9D-B61F21A5DAC2}" srcOrd="3" destOrd="0" presId="urn:microsoft.com/office/officeart/2005/8/layout/cycle2"/>
    <dgm:cxn modelId="{2C508F7B-5CB5-4AC2-8852-4D2AFCC727AD}" type="presParOf" srcId="{C79ED4F8-2806-47C2-BC9D-B61F21A5DAC2}" destId="{56B70D7B-D439-4E8A-B2C8-1AD80EECA4B1}" srcOrd="0" destOrd="0" presId="urn:microsoft.com/office/officeart/2005/8/layout/cycle2"/>
    <dgm:cxn modelId="{3BD4AEB6-AE7C-4E89-9A1A-2AF5814B439E}" type="presParOf" srcId="{CD9E3A07-3474-476B-84A0-3CE2FF2CCFE4}" destId="{F2E2A992-C58F-4029-A839-4DE29676EA3D}" srcOrd="4" destOrd="0" presId="urn:microsoft.com/office/officeart/2005/8/layout/cycle2"/>
    <dgm:cxn modelId="{B1ABE1A1-5666-4328-8FCD-BC7044C5ADC4}" type="presParOf" srcId="{CD9E3A07-3474-476B-84A0-3CE2FF2CCFE4}" destId="{EA0E22BF-A0BA-4289-9865-372DAC845504}" srcOrd="5" destOrd="0" presId="urn:microsoft.com/office/officeart/2005/8/layout/cycle2"/>
    <dgm:cxn modelId="{E67A496F-64A6-410C-8CDD-18BC4B9BBFB3}" type="presParOf" srcId="{EA0E22BF-A0BA-4289-9865-372DAC845504}" destId="{4CE1DE0F-8BDF-4017-B9FD-1602A5F6B6F4}" srcOrd="0" destOrd="0" presId="urn:microsoft.com/office/officeart/2005/8/layout/cycle2"/>
    <dgm:cxn modelId="{A124D9FA-CE1D-42F0-AFE0-6896671290A8}" type="presParOf" srcId="{CD9E3A07-3474-476B-84A0-3CE2FF2CCFE4}" destId="{57D6E8BB-B436-42A6-B52D-7E306EFC6976}" srcOrd="6" destOrd="0" presId="urn:microsoft.com/office/officeart/2005/8/layout/cycle2"/>
    <dgm:cxn modelId="{3FB07492-67F1-4315-B652-2F0A6CC02A6A}" type="presParOf" srcId="{CD9E3A07-3474-476B-84A0-3CE2FF2CCFE4}" destId="{20F3EF76-3C90-45A9-AAC3-4C59180E8C24}" srcOrd="7" destOrd="0" presId="urn:microsoft.com/office/officeart/2005/8/layout/cycle2"/>
    <dgm:cxn modelId="{22AA6C31-D882-4836-B175-9974B2FA6AC6}" type="presParOf" srcId="{20F3EF76-3C90-45A9-AAC3-4C59180E8C24}" destId="{F4D918BB-7C9A-4DFE-BF28-8B9DDC44F8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23B1C3-D051-4295-8E51-4BE259D07AFC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B6EA26C0-2DFF-4DAB-A901-08C429B549E5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D791F0A-0092-4915-9379-F02BDE562A21}" type="parTrans" cxnId="{5EB27544-CEDC-4E17-808E-B0A6D8564962}">
      <dgm:prSet/>
      <dgm:spPr/>
      <dgm:t>
        <a:bodyPr/>
        <a:lstStyle/>
        <a:p>
          <a:pPr rtl="1"/>
          <a:endParaRPr lang="he-IL"/>
        </a:p>
      </dgm:t>
    </dgm:pt>
    <dgm:pt modelId="{DC4C4189-9F33-405E-809B-F25CF5568C3D}" type="sibTrans" cxnId="{5EB27544-CEDC-4E17-808E-B0A6D856496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04A19C-C90A-4A5C-942B-0E3BC02D7E24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5C948C47-D148-49C0-AD71-B5F86E045A64}" type="parTrans" cxnId="{D03C4BC7-7866-4CEC-9B40-3661FA0B9D23}">
      <dgm:prSet/>
      <dgm:spPr/>
      <dgm:t>
        <a:bodyPr/>
        <a:lstStyle/>
        <a:p>
          <a:pPr rtl="1"/>
          <a:endParaRPr lang="he-IL"/>
        </a:p>
      </dgm:t>
    </dgm:pt>
    <dgm:pt modelId="{74FDBF8E-19A3-4F9F-9481-DB24C833667F}" type="sibTrans" cxnId="{D03C4BC7-7866-4CEC-9B40-3661FA0B9D23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EBBBA4B-2758-431C-B329-779A6EFE660F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E0D75F74-91D5-47A1-ADDB-ACC9CE8AD067}" type="parTrans" cxnId="{D509EF1D-E961-43BF-BFE8-2E4B607921FD}">
      <dgm:prSet/>
      <dgm:spPr/>
      <dgm:t>
        <a:bodyPr/>
        <a:lstStyle/>
        <a:p>
          <a:pPr rtl="1"/>
          <a:endParaRPr lang="he-IL"/>
        </a:p>
      </dgm:t>
    </dgm:pt>
    <dgm:pt modelId="{75AAF61C-6BFD-421E-B5FE-02AA052C6605}" type="sibTrans" cxnId="{D509EF1D-E961-43BF-BFE8-2E4B607921FD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0FE3978-AA1C-4156-AEF5-D8F993DA0D19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7AE2FAB-B48C-431E-8B14-4FF669CF1B1C}" type="parTrans" cxnId="{8F731B9D-F76C-42D4-A0F5-124A84DACEE2}">
      <dgm:prSet/>
      <dgm:spPr/>
      <dgm:t>
        <a:bodyPr/>
        <a:lstStyle/>
        <a:p>
          <a:pPr rtl="1"/>
          <a:endParaRPr lang="he-IL"/>
        </a:p>
      </dgm:t>
    </dgm:pt>
    <dgm:pt modelId="{7B902CEB-7C61-4836-B1CE-E47C99E42BC6}" type="sibTrans" cxnId="{8F731B9D-F76C-42D4-A0F5-124A84DACEE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D9E3A07-3474-476B-84A0-3CE2FF2CCFE4}" type="pres">
      <dgm:prSet presAssocID="{5423B1C3-D051-4295-8E51-4BE259D07A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700662D-FF6F-4710-8413-802FEA4B455E}" type="pres">
      <dgm:prSet presAssocID="{B6EA26C0-2DFF-4DAB-A901-08C429B549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DFBFE1-346C-43AC-BD6F-E0A90D4EFD98}" type="pres">
      <dgm:prSet presAssocID="{DC4C4189-9F33-405E-809B-F25CF5568C3D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6AAC0A9-4324-430E-BECA-0A01F4CD2A98}" type="pres">
      <dgm:prSet presAssocID="{DC4C4189-9F33-405E-809B-F25CF5568C3D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ADE6F7A-A278-4B56-8F41-E49391FFE207}" type="pres">
      <dgm:prSet presAssocID="{CEBBBA4B-2758-431C-B329-779A6EFE66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9ED4F8-2806-47C2-BC9D-B61F21A5DAC2}" type="pres">
      <dgm:prSet presAssocID="{75AAF61C-6BFD-421E-B5FE-02AA052C660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56B70D7B-D439-4E8A-B2C8-1AD80EECA4B1}" type="pres">
      <dgm:prSet presAssocID="{75AAF61C-6BFD-421E-B5FE-02AA052C6605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F2E2A992-C58F-4029-A839-4DE29676EA3D}" type="pres">
      <dgm:prSet presAssocID="{A0FE3978-AA1C-4156-AEF5-D8F993DA0D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E22BF-A0BA-4289-9865-372DAC845504}" type="pres">
      <dgm:prSet presAssocID="{7B902CEB-7C61-4836-B1CE-E47C99E42BC6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4CE1DE0F-8BDF-4017-B9FD-1602A5F6B6F4}" type="pres">
      <dgm:prSet presAssocID="{7B902CEB-7C61-4836-B1CE-E47C99E42BC6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57D6E8BB-B436-42A6-B52D-7E306EFC6976}" type="pres">
      <dgm:prSet presAssocID="{3704A19C-C90A-4A5C-942B-0E3BC02D7E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F3EF76-3C90-45A9-AAC3-4C59180E8C24}" type="pres">
      <dgm:prSet presAssocID="{74FDBF8E-19A3-4F9F-9481-DB24C833667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F4D918BB-7C9A-4DFE-BF28-8B9DDC44F81E}" type="pres">
      <dgm:prSet presAssocID="{74FDBF8E-19A3-4F9F-9481-DB24C833667F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E636CE90-6AF5-4E6B-B8F5-4B3A2AB36685}" type="presOf" srcId="{CEBBBA4B-2758-431C-B329-779A6EFE660F}" destId="{DADE6F7A-A278-4B56-8F41-E49391FFE207}" srcOrd="0" destOrd="0" presId="urn:microsoft.com/office/officeart/2005/8/layout/cycle2"/>
    <dgm:cxn modelId="{4E877E23-3700-4713-A9E0-EFCE748D22F9}" type="presOf" srcId="{74FDBF8E-19A3-4F9F-9481-DB24C833667F}" destId="{F4D918BB-7C9A-4DFE-BF28-8B9DDC44F81E}" srcOrd="1" destOrd="0" presId="urn:microsoft.com/office/officeart/2005/8/layout/cycle2"/>
    <dgm:cxn modelId="{EFC4FEAF-00ED-4CE8-BD00-81E6D65696F6}" type="presOf" srcId="{DC4C4189-9F33-405E-809B-F25CF5568C3D}" destId="{61DFBFE1-346C-43AC-BD6F-E0A90D4EFD98}" srcOrd="0" destOrd="0" presId="urn:microsoft.com/office/officeart/2005/8/layout/cycle2"/>
    <dgm:cxn modelId="{D03C4BC7-7866-4CEC-9B40-3661FA0B9D23}" srcId="{5423B1C3-D051-4295-8E51-4BE259D07AFC}" destId="{3704A19C-C90A-4A5C-942B-0E3BC02D7E24}" srcOrd="3" destOrd="0" parTransId="{5C948C47-D148-49C0-AD71-B5F86E045A64}" sibTransId="{74FDBF8E-19A3-4F9F-9481-DB24C833667F}"/>
    <dgm:cxn modelId="{E078DED5-FB44-4C26-878F-827C263291F4}" type="presOf" srcId="{A0FE3978-AA1C-4156-AEF5-D8F993DA0D19}" destId="{F2E2A992-C58F-4029-A839-4DE29676EA3D}" srcOrd="0" destOrd="0" presId="urn:microsoft.com/office/officeart/2005/8/layout/cycle2"/>
    <dgm:cxn modelId="{B19BA132-3091-44C4-A10F-73DA30D7E855}" type="presOf" srcId="{75AAF61C-6BFD-421E-B5FE-02AA052C6605}" destId="{C79ED4F8-2806-47C2-BC9D-B61F21A5DAC2}" srcOrd="0" destOrd="0" presId="urn:microsoft.com/office/officeart/2005/8/layout/cycle2"/>
    <dgm:cxn modelId="{5EB27544-CEDC-4E17-808E-B0A6D8564962}" srcId="{5423B1C3-D051-4295-8E51-4BE259D07AFC}" destId="{B6EA26C0-2DFF-4DAB-A901-08C429B549E5}" srcOrd="0" destOrd="0" parTransId="{FD791F0A-0092-4915-9379-F02BDE562A21}" sibTransId="{DC4C4189-9F33-405E-809B-F25CF5568C3D}"/>
    <dgm:cxn modelId="{16C3774C-DFE6-4E2C-8439-D9C405BBB6D0}" type="presOf" srcId="{B6EA26C0-2DFF-4DAB-A901-08C429B549E5}" destId="{4700662D-FF6F-4710-8413-802FEA4B455E}" srcOrd="0" destOrd="0" presId="urn:microsoft.com/office/officeart/2005/8/layout/cycle2"/>
    <dgm:cxn modelId="{36BD6499-F70B-438F-B6CD-3A2CFCEFF9A4}" type="presOf" srcId="{7B902CEB-7C61-4836-B1CE-E47C99E42BC6}" destId="{EA0E22BF-A0BA-4289-9865-372DAC845504}" srcOrd="0" destOrd="0" presId="urn:microsoft.com/office/officeart/2005/8/layout/cycle2"/>
    <dgm:cxn modelId="{8F731B9D-F76C-42D4-A0F5-124A84DACEE2}" srcId="{5423B1C3-D051-4295-8E51-4BE259D07AFC}" destId="{A0FE3978-AA1C-4156-AEF5-D8F993DA0D19}" srcOrd="2" destOrd="0" parTransId="{F7AE2FAB-B48C-431E-8B14-4FF669CF1B1C}" sibTransId="{7B902CEB-7C61-4836-B1CE-E47C99E42BC6}"/>
    <dgm:cxn modelId="{ABD21E8D-1173-4368-9D8A-950541870A91}" type="presOf" srcId="{74FDBF8E-19A3-4F9F-9481-DB24C833667F}" destId="{20F3EF76-3C90-45A9-AAC3-4C59180E8C24}" srcOrd="0" destOrd="0" presId="urn:microsoft.com/office/officeart/2005/8/layout/cycle2"/>
    <dgm:cxn modelId="{43EEBD23-4344-46C5-B5D5-23C3C9C8953C}" type="presOf" srcId="{5423B1C3-D051-4295-8E51-4BE259D07AFC}" destId="{CD9E3A07-3474-476B-84A0-3CE2FF2CCFE4}" srcOrd="0" destOrd="0" presId="urn:microsoft.com/office/officeart/2005/8/layout/cycle2"/>
    <dgm:cxn modelId="{18931290-AA1E-4DDB-9DD7-22086A02051A}" type="presOf" srcId="{3704A19C-C90A-4A5C-942B-0E3BC02D7E24}" destId="{57D6E8BB-B436-42A6-B52D-7E306EFC6976}" srcOrd="0" destOrd="0" presId="urn:microsoft.com/office/officeart/2005/8/layout/cycle2"/>
    <dgm:cxn modelId="{D509EF1D-E961-43BF-BFE8-2E4B607921FD}" srcId="{5423B1C3-D051-4295-8E51-4BE259D07AFC}" destId="{CEBBBA4B-2758-431C-B329-779A6EFE660F}" srcOrd="1" destOrd="0" parTransId="{E0D75F74-91D5-47A1-ADDB-ACC9CE8AD067}" sibTransId="{75AAF61C-6BFD-421E-B5FE-02AA052C6605}"/>
    <dgm:cxn modelId="{055D8B70-21BA-43A2-91B4-4AD48B0BA554}" type="presOf" srcId="{75AAF61C-6BFD-421E-B5FE-02AA052C6605}" destId="{56B70D7B-D439-4E8A-B2C8-1AD80EECA4B1}" srcOrd="1" destOrd="0" presId="urn:microsoft.com/office/officeart/2005/8/layout/cycle2"/>
    <dgm:cxn modelId="{98531696-0583-4E9C-B8BF-50E43CA75AF5}" type="presOf" srcId="{DC4C4189-9F33-405E-809B-F25CF5568C3D}" destId="{B6AAC0A9-4324-430E-BECA-0A01F4CD2A98}" srcOrd="1" destOrd="0" presId="urn:microsoft.com/office/officeart/2005/8/layout/cycle2"/>
    <dgm:cxn modelId="{A6A0534E-47A0-4AF3-B216-B79B295C07ED}" type="presOf" srcId="{7B902CEB-7C61-4836-B1CE-E47C99E42BC6}" destId="{4CE1DE0F-8BDF-4017-B9FD-1602A5F6B6F4}" srcOrd="1" destOrd="0" presId="urn:microsoft.com/office/officeart/2005/8/layout/cycle2"/>
    <dgm:cxn modelId="{BA3BC2FC-D815-4B04-8DC5-F2A7C8280205}" type="presParOf" srcId="{CD9E3A07-3474-476B-84A0-3CE2FF2CCFE4}" destId="{4700662D-FF6F-4710-8413-802FEA4B455E}" srcOrd="0" destOrd="0" presId="urn:microsoft.com/office/officeart/2005/8/layout/cycle2"/>
    <dgm:cxn modelId="{F0306DE2-445D-4D66-A362-73CE06C53411}" type="presParOf" srcId="{CD9E3A07-3474-476B-84A0-3CE2FF2CCFE4}" destId="{61DFBFE1-346C-43AC-BD6F-E0A90D4EFD98}" srcOrd="1" destOrd="0" presId="urn:microsoft.com/office/officeart/2005/8/layout/cycle2"/>
    <dgm:cxn modelId="{A75570BD-C1E3-4A83-A822-BBB2A8F5D1DC}" type="presParOf" srcId="{61DFBFE1-346C-43AC-BD6F-E0A90D4EFD98}" destId="{B6AAC0A9-4324-430E-BECA-0A01F4CD2A98}" srcOrd="0" destOrd="0" presId="urn:microsoft.com/office/officeart/2005/8/layout/cycle2"/>
    <dgm:cxn modelId="{1D8CA536-5AD8-4FBD-BBB8-6E774A206546}" type="presParOf" srcId="{CD9E3A07-3474-476B-84A0-3CE2FF2CCFE4}" destId="{DADE6F7A-A278-4B56-8F41-E49391FFE207}" srcOrd="2" destOrd="0" presId="urn:microsoft.com/office/officeart/2005/8/layout/cycle2"/>
    <dgm:cxn modelId="{08C779BF-A99C-4125-8387-C31F3E80C6A0}" type="presParOf" srcId="{CD9E3A07-3474-476B-84A0-3CE2FF2CCFE4}" destId="{C79ED4F8-2806-47C2-BC9D-B61F21A5DAC2}" srcOrd="3" destOrd="0" presId="urn:microsoft.com/office/officeart/2005/8/layout/cycle2"/>
    <dgm:cxn modelId="{F9A1FC0B-04FD-49C5-808A-847C704CB7FD}" type="presParOf" srcId="{C79ED4F8-2806-47C2-BC9D-B61F21A5DAC2}" destId="{56B70D7B-D439-4E8A-B2C8-1AD80EECA4B1}" srcOrd="0" destOrd="0" presId="urn:microsoft.com/office/officeart/2005/8/layout/cycle2"/>
    <dgm:cxn modelId="{5C3ECC25-D32F-4FBE-BC96-654FFAC605A4}" type="presParOf" srcId="{CD9E3A07-3474-476B-84A0-3CE2FF2CCFE4}" destId="{F2E2A992-C58F-4029-A839-4DE29676EA3D}" srcOrd="4" destOrd="0" presId="urn:microsoft.com/office/officeart/2005/8/layout/cycle2"/>
    <dgm:cxn modelId="{ABA1EDF5-7C23-41F3-AB87-45309B2322E4}" type="presParOf" srcId="{CD9E3A07-3474-476B-84A0-3CE2FF2CCFE4}" destId="{EA0E22BF-A0BA-4289-9865-372DAC845504}" srcOrd="5" destOrd="0" presId="urn:microsoft.com/office/officeart/2005/8/layout/cycle2"/>
    <dgm:cxn modelId="{4D7188C1-B8F8-49AC-A522-9F0D0FDA9BD1}" type="presParOf" srcId="{EA0E22BF-A0BA-4289-9865-372DAC845504}" destId="{4CE1DE0F-8BDF-4017-B9FD-1602A5F6B6F4}" srcOrd="0" destOrd="0" presId="urn:microsoft.com/office/officeart/2005/8/layout/cycle2"/>
    <dgm:cxn modelId="{532672C2-5C4C-493F-9214-F6E0177E244A}" type="presParOf" srcId="{CD9E3A07-3474-476B-84A0-3CE2FF2CCFE4}" destId="{57D6E8BB-B436-42A6-B52D-7E306EFC6976}" srcOrd="6" destOrd="0" presId="urn:microsoft.com/office/officeart/2005/8/layout/cycle2"/>
    <dgm:cxn modelId="{8986EB95-F869-43D0-BB74-1FEE31C671E6}" type="presParOf" srcId="{CD9E3A07-3474-476B-84A0-3CE2FF2CCFE4}" destId="{20F3EF76-3C90-45A9-AAC3-4C59180E8C24}" srcOrd="7" destOrd="0" presId="urn:microsoft.com/office/officeart/2005/8/layout/cycle2"/>
    <dgm:cxn modelId="{BDF088FA-E88A-4079-B417-3DEABB6C055A}" type="presParOf" srcId="{20F3EF76-3C90-45A9-AAC3-4C59180E8C24}" destId="{F4D918BB-7C9A-4DFE-BF28-8B9DDC44F8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23B1C3-D051-4295-8E51-4BE259D07AFC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B6EA26C0-2DFF-4DAB-A901-08C429B549E5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D791F0A-0092-4915-9379-F02BDE562A21}" type="parTrans" cxnId="{5EB27544-CEDC-4E17-808E-B0A6D8564962}">
      <dgm:prSet/>
      <dgm:spPr/>
      <dgm:t>
        <a:bodyPr/>
        <a:lstStyle/>
        <a:p>
          <a:pPr rtl="1"/>
          <a:endParaRPr lang="he-IL"/>
        </a:p>
      </dgm:t>
    </dgm:pt>
    <dgm:pt modelId="{DC4C4189-9F33-405E-809B-F25CF5568C3D}" type="sibTrans" cxnId="{5EB27544-CEDC-4E17-808E-B0A6D856496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04A19C-C90A-4A5C-942B-0E3BC02D7E24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5C948C47-D148-49C0-AD71-B5F86E045A64}" type="parTrans" cxnId="{D03C4BC7-7866-4CEC-9B40-3661FA0B9D23}">
      <dgm:prSet/>
      <dgm:spPr/>
      <dgm:t>
        <a:bodyPr/>
        <a:lstStyle/>
        <a:p>
          <a:pPr rtl="1"/>
          <a:endParaRPr lang="he-IL"/>
        </a:p>
      </dgm:t>
    </dgm:pt>
    <dgm:pt modelId="{74FDBF8E-19A3-4F9F-9481-DB24C833667F}" type="sibTrans" cxnId="{D03C4BC7-7866-4CEC-9B40-3661FA0B9D23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EBBBA4B-2758-431C-B329-779A6EFE660F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E0D75F74-91D5-47A1-ADDB-ACC9CE8AD067}" type="parTrans" cxnId="{D509EF1D-E961-43BF-BFE8-2E4B607921FD}">
      <dgm:prSet/>
      <dgm:spPr/>
      <dgm:t>
        <a:bodyPr/>
        <a:lstStyle/>
        <a:p>
          <a:pPr rtl="1"/>
          <a:endParaRPr lang="he-IL"/>
        </a:p>
      </dgm:t>
    </dgm:pt>
    <dgm:pt modelId="{75AAF61C-6BFD-421E-B5FE-02AA052C6605}" type="sibTrans" cxnId="{D509EF1D-E961-43BF-BFE8-2E4B607921FD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0FE3978-AA1C-4156-AEF5-D8F993DA0D19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7AE2FAB-B48C-431E-8B14-4FF669CF1B1C}" type="parTrans" cxnId="{8F731B9D-F76C-42D4-A0F5-124A84DACEE2}">
      <dgm:prSet/>
      <dgm:spPr/>
      <dgm:t>
        <a:bodyPr/>
        <a:lstStyle/>
        <a:p>
          <a:pPr rtl="1"/>
          <a:endParaRPr lang="he-IL"/>
        </a:p>
      </dgm:t>
    </dgm:pt>
    <dgm:pt modelId="{7B902CEB-7C61-4836-B1CE-E47C99E42BC6}" type="sibTrans" cxnId="{8F731B9D-F76C-42D4-A0F5-124A84DACEE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D9E3A07-3474-476B-84A0-3CE2FF2CCFE4}" type="pres">
      <dgm:prSet presAssocID="{5423B1C3-D051-4295-8E51-4BE259D07A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700662D-FF6F-4710-8413-802FEA4B455E}" type="pres">
      <dgm:prSet presAssocID="{B6EA26C0-2DFF-4DAB-A901-08C429B549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DFBFE1-346C-43AC-BD6F-E0A90D4EFD98}" type="pres">
      <dgm:prSet presAssocID="{DC4C4189-9F33-405E-809B-F25CF5568C3D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6AAC0A9-4324-430E-BECA-0A01F4CD2A98}" type="pres">
      <dgm:prSet presAssocID="{DC4C4189-9F33-405E-809B-F25CF5568C3D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ADE6F7A-A278-4B56-8F41-E49391FFE207}" type="pres">
      <dgm:prSet presAssocID="{CEBBBA4B-2758-431C-B329-779A6EFE66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9ED4F8-2806-47C2-BC9D-B61F21A5DAC2}" type="pres">
      <dgm:prSet presAssocID="{75AAF61C-6BFD-421E-B5FE-02AA052C660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56B70D7B-D439-4E8A-B2C8-1AD80EECA4B1}" type="pres">
      <dgm:prSet presAssocID="{75AAF61C-6BFD-421E-B5FE-02AA052C6605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F2E2A992-C58F-4029-A839-4DE29676EA3D}" type="pres">
      <dgm:prSet presAssocID="{A0FE3978-AA1C-4156-AEF5-D8F993DA0D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E22BF-A0BA-4289-9865-372DAC845504}" type="pres">
      <dgm:prSet presAssocID="{7B902CEB-7C61-4836-B1CE-E47C99E42BC6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4CE1DE0F-8BDF-4017-B9FD-1602A5F6B6F4}" type="pres">
      <dgm:prSet presAssocID="{7B902CEB-7C61-4836-B1CE-E47C99E42BC6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57D6E8BB-B436-42A6-B52D-7E306EFC6976}" type="pres">
      <dgm:prSet presAssocID="{3704A19C-C90A-4A5C-942B-0E3BC02D7E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F3EF76-3C90-45A9-AAC3-4C59180E8C24}" type="pres">
      <dgm:prSet presAssocID="{74FDBF8E-19A3-4F9F-9481-DB24C833667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F4D918BB-7C9A-4DFE-BF28-8B9DDC44F81E}" type="pres">
      <dgm:prSet presAssocID="{74FDBF8E-19A3-4F9F-9481-DB24C833667F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D03C4BC7-7866-4CEC-9B40-3661FA0B9D23}" srcId="{5423B1C3-D051-4295-8E51-4BE259D07AFC}" destId="{3704A19C-C90A-4A5C-942B-0E3BC02D7E24}" srcOrd="3" destOrd="0" parTransId="{5C948C47-D148-49C0-AD71-B5F86E045A64}" sibTransId="{74FDBF8E-19A3-4F9F-9481-DB24C833667F}"/>
    <dgm:cxn modelId="{7EDF679A-1441-4ADE-9BA2-BFBC3705C2D3}" type="presOf" srcId="{74FDBF8E-19A3-4F9F-9481-DB24C833667F}" destId="{F4D918BB-7C9A-4DFE-BF28-8B9DDC44F81E}" srcOrd="1" destOrd="0" presId="urn:microsoft.com/office/officeart/2005/8/layout/cycle2"/>
    <dgm:cxn modelId="{EC8379EE-CCAA-4CAE-B261-6D53B881EE80}" type="presOf" srcId="{75AAF61C-6BFD-421E-B5FE-02AA052C6605}" destId="{56B70D7B-D439-4E8A-B2C8-1AD80EECA4B1}" srcOrd="1" destOrd="0" presId="urn:microsoft.com/office/officeart/2005/8/layout/cycle2"/>
    <dgm:cxn modelId="{8F68863A-DBB1-42D2-A037-60A600DE31BA}" type="presOf" srcId="{DC4C4189-9F33-405E-809B-F25CF5568C3D}" destId="{61DFBFE1-346C-43AC-BD6F-E0A90D4EFD98}" srcOrd="0" destOrd="0" presId="urn:microsoft.com/office/officeart/2005/8/layout/cycle2"/>
    <dgm:cxn modelId="{5EB27544-CEDC-4E17-808E-B0A6D8564962}" srcId="{5423B1C3-D051-4295-8E51-4BE259D07AFC}" destId="{B6EA26C0-2DFF-4DAB-A901-08C429B549E5}" srcOrd="0" destOrd="0" parTransId="{FD791F0A-0092-4915-9379-F02BDE562A21}" sibTransId="{DC4C4189-9F33-405E-809B-F25CF5568C3D}"/>
    <dgm:cxn modelId="{A4BD8E21-EA38-487C-ADED-6E24714823B1}" type="presOf" srcId="{5423B1C3-D051-4295-8E51-4BE259D07AFC}" destId="{CD9E3A07-3474-476B-84A0-3CE2FF2CCFE4}" srcOrd="0" destOrd="0" presId="urn:microsoft.com/office/officeart/2005/8/layout/cycle2"/>
    <dgm:cxn modelId="{24FE2181-5A29-44D0-80C9-B292640D07C8}" type="presOf" srcId="{75AAF61C-6BFD-421E-B5FE-02AA052C6605}" destId="{C79ED4F8-2806-47C2-BC9D-B61F21A5DAC2}" srcOrd="0" destOrd="0" presId="urn:microsoft.com/office/officeart/2005/8/layout/cycle2"/>
    <dgm:cxn modelId="{C8B07BD7-C256-4706-8A65-2C3F5D90694C}" type="presOf" srcId="{7B902CEB-7C61-4836-B1CE-E47C99E42BC6}" destId="{4CE1DE0F-8BDF-4017-B9FD-1602A5F6B6F4}" srcOrd="1" destOrd="0" presId="urn:microsoft.com/office/officeart/2005/8/layout/cycle2"/>
    <dgm:cxn modelId="{24DE0AAB-A344-4E46-932C-5D2D6E566274}" type="presOf" srcId="{74FDBF8E-19A3-4F9F-9481-DB24C833667F}" destId="{20F3EF76-3C90-45A9-AAC3-4C59180E8C24}" srcOrd="0" destOrd="0" presId="urn:microsoft.com/office/officeart/2005/8/layout/cycle2"/>
    <dgm:cxn modelId="{41E96269-5D21-4800-B4DA-809AF969049A}" type="presOf" srcId="{CEBBBA4B-2758-431C-B329-779A6EFE660F}" destId="{DADE6F7A-A278-4B56-8F41-E49391FFE207}" srcOrd="0" destOrd="0" presId="urn:microsoft.com/office/officeart/2005/8/layout/cycle2"/>
    <dgm:cxn modelId="{31FCC233-6703-4DBC-A24B-FCCB5F0D49C4}" type="presOf" srcId="{DC4C4189-9F33-405E-809B-F25CF5568C3D}" destId="{B6AAC0A9-4324-430E-BECA-0A01F4CD2A98}" srcOrd="1" destOrd="0" presId="urn:microsoft.com/office/officeart/2005/8/layout/cycle2"/>
    <dgm:cxn modelId="{54361559-EC28-4227-94C2-09A6E3DC23A5}" type="presOf" srcId="{3704A19C-C90A-4A5C-942B-0E3BC02D7E24}" destId="{57D6E8BB-B436-42A6-B52D-7E306EFC6976}" srcOrd="0" destOrd="0" presId="urn:microsoft.com/office/officeart/2005/8/layout/cycle2"/>
    <dgm:cxn modelId="{8F731B9D-F76C-42D4-A0F5-124A84DACEE2}" srcId="{5423B1C3-D051-4295-8E51-4BE259D07AFC}" destId="{A0FE3978-AA1C-4156-AEF5-D8F993DA0D19}" srcOrd="2" destOrd="0" parTransId="{F7AE2FAB-B48C-431E-8B14-4FF669CF1B1C}" sibTransId="{7B902CEB-7C61-4836-B1CE-E47C99E42BC6}"/>
    <dgm:cxn modelId="{EB5DFAB7-3747-4953-AF07-46F7D6E5D3B7}" type="presOf" srcId="{B6EA26C0-2DFF-4DAB-A901-08C429B549E5}" destId="{4700662D-FF6F-4710-8413-802FEA4B455E}" srcOrd="0" destOrd="0" presId="urn:microsoft.com/office/officeart/2005/8/layout/cycle2"/>
    <dgm:cxn modelId="{C77C3F02-D3A2-4311-B843-B78CF65515B9}" type="presOf" srcId="{A0FE3978-AA1C-4156-AEF5-D8F993DA0D19}" destId="{F2E2A992-C58F-4029-A839-4DE29676EA3D}" srcOrd="0" destOrd="0" presId="urn:microsoft.com/office/officeart/2005/8/layout/cycle2"/>
    <dgm:cxn modelId="{D509EF1D-E961-43BF-BFE8-2E4B607921FD}" srcId="{5423B1C3-D051-4295-8E51-4BE259D07AFC}" destId="{CEBBBA4B-2758-431C-B329-779A6EFE660F}" srcOrd="1" destOrd="0" parTransId="{E0D75F74-91D5-47A1-ADDB-ACC9CE8AD067}" sibTransId="{75AAF61C-6BFD-421E-B5FE-02AA052C6605}"/>
    <dgm:cxn modelId="{4E6C73F6-9BDB-4E4F-9E53-8D96533EE658}" type="presOf" srcId="{7B902CEB-7C61-4836-B1CE-E47C99E42BC6}" destId="{EA0E22BF-A0BA-4289-9865-372DAC845504}" srcOrd="0" destOrd="0" presId="urn:microsoft.com/office/officeart/2005/8/layout/cycle2"/>
    <dgm:cxn modelId="{A4D7C6C0-1D22-409F-8BBA-9BA236D689BA}" type="presParOf" srcId="{CD9E3A07-3474-476B-84A0-3CE2FF2CCFE4}" destId="{4700662D-FF6F-4710-8413-802FEA4B455E}" srcOrd="0" destOrd="0" presId="urn:microsoft.com/office/officeart/2005/8/layout/cycle2"/>
    <dgm:cxn modelId="{75F4E0B9-9929-4BBE-85A8-452BF5CD9AA6}" type="presParOf" srcId="{CD9E3A07-3474-476B-84A0-3CE2FF2CCFE4}" destId="{61DFBFE1-346C-43AC-BD6F-E0A90D4EFD98}" srcOrd="1" destOrd="0" presId="urn:microsoft.com/office/officeart/2005/8/layout/cycle2"/>
    <dgm:cxn modelId="{A425FEDD-0FAC-403D-9C81-9328B97273EF}" type="presParOf" srcId="{61DFBFE1-346C-43AC-BD6F-E0A90D4EFD98}" destId="{B6AAC0A9-4324-430E-BECA-0A01F4CD2A98}" srcOrd="0" destOrd="0" presId="urn:microsoft.com/office/officeart/2005/8/layout/cycle2"/>
    <dgm:cxn modelId="{BD7FAFE7-CCBE-4C13-9B27-A01CD4D899D7}" type="presParOf" srcId="{CD9E3A07-3474-476B-84A0-3CE2FF2CCFE4}" destId="{DADE6F7A-A278-4B56-8F41-E49391FFE207}" srcOrd="2" destOrd="0" presId="urn:microsoft.com/office/officeart/2005/8/layout/cycle2"/>
    <dgm:cxn modelId="{81B68F55-0A60-439A-8131-F1B3F2477BEF}" type="presParOf" srcId="{CD9E3A07-3474-476B-84A0-3CE2FF2CCFE4}" destId="{C79ED4F8-2806-47C2-BC9D-B61F21A5DAC2}" srcOrd="3" destOrd="0" presId="urn:microsoft.com/office/officeart/2005/8/layout/cycle2"/>
    <dgm:cxn modelId="{F54FEF38-3602-49E1-AB63-65B9120AC95F}" type="presParOf" srcId="{C79ED4F8-2806-47C2-BC9D-B61F21A5DAC2}" destId="{56B70D7B-D439-4E8A-B2C8-1AD80EECA4B1}" srcOrd="0" destOrd="0" presId="urn:microsoft.com/office/officeart/2005/8/layout/cycle2"/>
    <dgm:cxn modelId="{AD025483-503A-4AEF-8BD0-F609E8805A36}" type="presParOf" srcId="{CD9E3A07-3474-476B-84A0-3CE2FF2CCFE4}" destId="{F2E2A992-C58F-4029-A839-4DE29676EA3D}" srcOrd="4" destOrd="0" presId="urn:microsoft.com/office/officeart/2005/8/layout/cycle2"/>
    <dgm:cxn modelId="{576EEC07-10B7-4DDB-8519-70089638F255}" type="presParOf" srcId="{CD9E3A07-3474-476B-84A0-3CE2FF2CCFE4}" destId="{EA0E22BF-A0BA-4289-9865-372DAC845504}" srcOrd="5" destOrd="0" presId="urn:microsoft.com/office/officeart/2005/8/layout/cycle2"/>
    <dgm:cxn modelId="{F805ED26-2FA3-4FC8-8190-5F058D46A36C}" type="presParOf" srcId="{EA0E22BF-A0BA-4289-9865-372DAC845504}" destId="{4CE1DE0F-8BDF-4017-B9FD-1602A5F6B6F4}" srcOrd="0" destOrd="0" presId="urn:microsoft.com/office/officeart/2005/8/layout/cycle2"/>
    <dgm:cxn modelId="{3BE13B03-023F-4D9E-8642-3691F8CECF8F}" type="presParOf" srcId="{CD9E3A07-3474-476B-84A0-3CE2FF2CCFE4}" destId="{57D6E8BB-B436-42A6-B52D-7E306EFC6976}" srcOrd="6" destOrd="0" presId="urn:microsoft.com/office/officeart/2005/8/layout/cycle2"/>
    <dgm:cxn modelId="{F9F928DF-F85F-47B1-ACF8-763BB9052D5E}" type="presParOf" srcId="{CD9E3A07-3474-476B-84A0-3CE2FF2CCFE4}" destId="{20F3EF76-3C90-45A9-AAC3-4C59180E8C24}" srcOrd="7" destOrd="0" presId="urn:microsoft.com/office/officeart/2005/8/layout/cycle2"/>
    <dgm:cxn modelId="{9E714859-1768-4E78-BC5A-60F71E7C5C99}" type="presParOf" srcId="{20F3EF76-3C90-45A9-AAC3-4C59180E8C24}" destId="{F4D918BB-7C9A-4DFE-BF28-8B9DDC44F8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23B1C3-D051-4295-8E51-4BE259D07AFC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B6EA26C0-2DFF-4DAB-A901-08C429B549E5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D791F0A-0092-4915-9379-F02BDE562A21}" type="parTrans" cxnId="{5EB27544-CEDC-4E17-808E-B0A6D8564962}">
      <dgm:prSet/>
      <dgm:spPr/>
      <dgm:t>
        <a:bodyPr/>
        <a:lstStyle/>
        <a:p>
          <a:pPr rtl="1"/>
          <a:endParaRPr lang="he-IL"/>
        </a:p>
      </dgm:t>
    </dgm:pt>
    <dgm:pt modelId="{DC4C4189-9F33-405E-809B-F25CF5568C3D}" type="sibTrans" cxnId="{5EB27544-CEDC-4E17-808E-B0A6D856496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04A19C-C90A-4A5C-942B-0E3BC02D7E24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5C948C47-D148-49C0-AD71-B5F86E045A64}" type="parTrans" cxnId="{D03C4BC7-7866-4CEC-9B40-3661FA0B9D23}">
      <dgm:prSet/>
      <dgm:spPr/>
      <dgm:t>
        <a:bodyPr/>
        <a:lstStyle/>
        <a:p>
          <a:pPr rtl="1"/>
          <a:endParaRPr lang="he-IL"/>
        </a:p>
      </dgm:t>
    </dgm:pt>
    <dgm:pt modelId="{74FDBF8E-19A3-4F9F-9481-DB24C833667F}" type="sibTrans" cxnId="{D03C4BC7-7866-4CEC-9B40-3661FA0B9D23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EBBBA4B-2758-431C-B329-779A6EFE660F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E0D75F74-91D5-47A1-ADDB-ACC9CE8AD067}" type="parTrans" cxnId="{D509EF1D-E961-43BF-BFE8-2E4B607921FD}">
      <dgm:prSet/>
      <dgm:spPr/>
      <dgm:t>
        <a:bodyPr/>
        <a:lstStyle/>
        <a:p>
          <a:pPr rtl="1"/>
          <a:endParaRPr lang="he-IL"/>
        </a:p>
      </dgm:t>
    </dgm:pt>
    <dgm:pt modelId="{75AAF61C-6BFD-421E-B5FE-02AA052C6605}" type="sibTrans" cxnId="{D509EF1D-E961-43BF-BFE8-2E4B607921FD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0FE3978-AA1C-4156-AEF5-D8F993DA0D19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7AE2FAB-B48C-431E-8B14-4FF669CF1B1C}" type="parTrans" cxnId="{8F731B9D-F76C-42D4-A0F5-124A84DACEE2}">
      <dgm:prSet/>
      <dgm:spPr/>
      <dgm:t>
        <a:bodyPr/>
        <a:lstStyle/>
        <a:p>
          <a:pPr rtl="1"/>
          <a:endParaRPr lang="he-IL"/>
        </a:p>
      </dgm:t>
    </dgm:pt>
    <dgm:pt modelId="{7B902CEB-7C61-4836-B1CE-E47C99E42BC6}" type="sibTrans" cxnId="{8F731B9D-F76C-42D4-A0F5-124A84DACEE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D9E3A07-3474-476B-84A0-3CE2FF2CCFE4}" type="pres">
      <dgm:prSet presAssocID="{5423B1C3-D051-4295-8E51-4BE259D07A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700662D-FF6F-4710-8413-802FEA4B455E}" type="pres">
      <dgm:prSet presAssocID="{B6EA26C0-2DFF-4DAB-A901-08C429B549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DFBFE1-346C-43AC-BD6F-E0A90D4EFD98}" type="pres">
      <dgm:prSet presAssocID="{DC4C4189-9F33-405E-809B-F25CF5568C3D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6AAC0A9-4324-430E-BECA-0A01F4CD2A98}" type="pres">
      <dgm:prSet presAssocID="{DC4C4189-9F33-405E-809B-F25CF5568C3D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ADE6F7A-A278-4B56-8F41-E49391FFE207}" type="pres">
      <dgm:prSet presAssocID="{CEBBBA4B-2758-431C-B329-779A6EFE66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9ED4F8-2806-47C2-BC9D-B61F21A5DAC2}" type="pres">
      <dgm:prSet presAssocID="{75AAF61C-6BFD-421E-B5FE-02AA052C660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56B70D7B-D439-4E8A-B2C8-1AD80EECA4B1}" type="pres">
      <dgm:prSet presAssocID="{75AAF61C-6BFD-421E-B5FE-02AA052C6605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F2E2A992-C58F-4029-A839-4DE29676EA3D}" type="pres">
      <dgm:prSet presAssocID="{A0FE3978-AA1C-4156-AEF5-D8F993DA0D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E22BF-A0BA-4289-9865-372DAC845504}" type="pres">
      <dgm:prSet presAssocID="{7B902CEB-7C61-4836-B1CE-E47C99E42BC6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4CE1DE0F-8BDF-4017-B9FD-1602A5F6B6F4}" type="pres">
      <dgm:prSet presAssocID="{7B902CEB-7C61-4836-B1CE-E47C99E42BC6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57D6E8BB-B436-42A6-B52D-7E306EFC6976}" type="pres">
      <dgm:prSet presAssocID="{3704A19C-C90A-4A5C-942B-0E3BC02D7E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F3EF76-3C90-45A9-AAC3-4C59180E8C24}" type="pres">
      <dgm:prSet presAssocID="{74FDBF8E-19A3-4F9F-9481-DB24C833667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F4D918BB-7C9A-4DFE-BF28-8B9DDC44F81E}" type="pres">
      <dgm:prSet presAssocID="{74FDBF8E-19A3-4F9F-9481-DB24C833667F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684B2CBA-15BE-4BFA-972D-E975C9CE7123}" type="presOf" srcId="{A0FE3978-AA1C-4156-AEF5-D8F993DA0D19}" destId="{F2E2A992-C58F-4029-A839-4DE29676EA3D}" srcOrd="0" destOrd="0" presId="urn:microsoft.com/office/officeart/2005/8/layout/cycle2"/>
    <dgm:cxn modelId="{8F731B9D-F76C-42D4-A0F5-124A84DACEE2}" srcId="{5423B1C3-D051-4295-8E51-4BE259D07AFC}" destId="{A0FE3978-AA1C-4156-AEF5-D8F993DA0D19}" srcOrd="2" destOrd="0" parTransId="{F7AE2FAB-B48C-431E-8B14-4FF669CF1B1C}" sibTransId="{7B902CEB-7C61-4836-B1CE-E47C99E42BC6}"/>
    <dgm:cxn modelId="{CC95542A-5099-4E62-A35B-F4761734C4F9}" type="presOf" srcId="{3704A19C-C90A-4A5C-942B-0E3BC02D7E24}" destId="{57D6E8BB-B436-42A6-B52D-7E306EFC6976}" srcOrd="0" destOrd="0" presId="urn:microsoft.com/office/officeart/2005/8/layout/cycle2"/>
    <dgm:cxn modelId="{265957FA-F0BD-4E77-9B1E-123C1A8EF8F2}" type="presOf" srcId="{5423B1C3-D051-4295-8E51-4BE259D07AFC}" destId="{CD9E3A07-3474-476B-84A0-3CE2FF2CCFE4}" srcOrd="0" destOrd="0" presId="urn:microsoft.com/office/officeart/2005/8/layout/cycle2"/>
    <dgm:cxn modelId="{8BDDC81A-A69C-42BF-A8B8-573275B6D7AC}" type="presOf" srcId="{74FDBF8E-19A3-4F9F-9481-DB24C833667F}" destId="{20F3EF76-3C90-45A9-AAC3-4C59180E8C24}" srcOrd="0" destOrd="0" presId="urn:microsoft.com/office/officeart/2005/8/layout/cycle2"/>
    <dgm:cxn modelId="{325FCB82-2F5E-488F-8068-0FC6036E87D8}" type="presOf" srcId="{DC4C4189-9F33-405E-809B-F25CF5568C3D}" destId="{61DFBFE1-346C-43AC-BD6F-E0A90D4EFD98}" srcOrd="0" destOrd="0" presId="urn:microsoft.com/office/officeart/2005/8/layout/cycle2"/>
    <dgm:cxn modelId="{5EB27544-CEDC-4E17-808E-B0A6D8564962}" srcId="{5423B1C3-D051-4295-8E51-4BE259D07AFC}" destId="{B6EA26C0-2DFF-4DAB-A901-08C429B549E5}" srcOrd="0" destOrd="0" parTransId="{FD791F0A-0092-4915-9379-F02BDE562A21}" sibTransId="{DC4C4189-9F33-405E-809B-F25CF5568C3D}"/>
    <dgm:cxn modelId="{CE83A173-95D8-4BD5-B5B5-E1CDD7E4B17A}" type="presOf" srcId="{75AAF61C-6BFD-421E-B5FE-02AA052C6605}" destId="{C79ED4F8-2806-47C2-BC9D-B61F21A5DAC2}" srcOrd="0" destOrd="0" presId="urn:microsoft.com/office/officeart/2005/8/layout/cycle2"/>
    <dgm:cxn modelId="{9DF41381-2A1A-42BA-A4D5-47335ED18255}" type="presOf" srcId="{74FDBF8E-19A3-4F9F-9481-DB24C833667F}" destId="{F4D918BB-7C9A-4DFE-BF28-8B9DDC44F81E}" srcOrd="1" destOrd="0" presId="urn:microsoft.com/office/officeart/2005/8/layout/cycle2"/>
    <dgm:cxn modelId="{8342AEE1-9042-47CA-B42B-0295E4F4ABC5}" type="presOf" srcId="{CEBBBA4B-2758-431C-B329-779A6EFE660F}" destId="{DADE6F7A-A278-4B56-8F41-E49391FFE207}" srcOrd="0" destOrd="0" presId="urn:microsoft.com/office/officeart/2005/8/layout/cycle2"/>
    <dgm:cxn modelId="{295C60E7-E81F-4748-8639-2775C6E72669}" type="presOf" srcId="{7B902CEB-7C61-4836-B1CE-E47C99E42BC6}" destId="{4CE1DE0F-8BDF-4017-B9FD-1602A5F6B6F4}" srcOrd="1" destOrd="0" presId="urn:microsoft.com/office/officeart/2005/8/layout/cycle2"/>
    <dgm:cxn modelId="{D03C4BC7-7866-4CEC-9B40-3661FA0B9D23}" srcId="{5423B1C3-D051-4295-8E51-4BE259D07AFC}" destId="{3704A19C-C90A-4A5C-942B-0E3BC02D7E24}" srcOrd="3" destOrd="0" parTransId="{5C948C47-D148-49C0-AD71-B5F86E045A64}" sibTransId="{74FDBF8E-19A3-4F9F-9481-DB24C833667F}"/>
    <dgm:cxn modelId="{276863D6-A4C0-4F5E-A6DE-6F9F2C1C1C89}" type="presOf" srcId="{B6EA26C0-2DFF-4DAB-A901-08C429B549E5}" destId="{4700662D-FF6F-4710-8413-802FEA4B455E}" srcOrd="0" destOrd="0" presId="urn:microsoft.com/office/officeart/2005/8/layout/cycle2"/>
    <dgm:cxn modelId="{6987BBF1-2E64-4231-A70F-A6D3299C1DB7}" type="presOf" srcId="{DC4C4189-9F33-405E-809B-F25CF5568C3D}" destId="{B6AAC0A9-4324-430E-BECA-0A01F4CD2A98}" srcOrd="1" destOrd="0" presId="urn:microsoft.com/office/officeart/2005/8/layout/cycle2"/>
    <dgm:cxn modelId="{35A02FB3-AB7E-4661-9825-69A0F95F9310}" type="presOf" srcId="{75AAF61C-6BFD-421E-B5FE-02AA052C6605}" destId="{56B70D7B-D439-4E8A-B2C8-1AD80EECA4B1}" srcOrd="1" destOrd="0" presId="urn:microsoft.com/office/officeart/2005/8/layout/cycle2"/>
    <dgm:cxn modelId="{C39084B7-C3E2-428C-9BE3-309059950398}" type="presOf" srcId="{7B902CEB-7C61-4836-B1CE-E47C99E42BC6}" destId="{EA0E22BF-A0BA-4289-9865-372DAC845504}" srcOrd="0" destOrd="0" presId="urn:microsoft.com/office/officeart/2005/8/layout/cycle2"/>
    <dgm:cxn modelId="{D509EF1D-E961-43BF-BFE8-2E4B607921FD}" srcId="{5423B1C3-D051-4295-8E51-4BE259D07AFC}" destId="{CEBBBA4B-2758-431C-B329-779A6EFE660F}" srcOrd="1" destOrd="0" parTransId="{E0D75F74-91D5-47A1-ADDB-ACC9CE8AD067}" sibTransId="{75AAF61C-6BFD-421E-B5FE-02AA052C6605}"/>
    <dgm:cxn modelId="{2A4A636E-606C-4D44-B0B3-5570AA22E01F}" type="presParOf" srcId="{CD9E3A07-3474-476B-84A0-3CE2FF2CCFE4}" destId="{4700662D-FF6F-4710-8413-802FEA4B455E}" srcOrd="0" destOrd="0" presId="urn:microsoft.com/office/officeart/2005/8/layout/cycle2"/>
    <dgm:cxn modelId="{6EFFD6FC-555C-488D-A006-DF2631436E7C}" type="presParOf" srcId="{CD9E3A07-3474-476B-84A0-3CE2FF2CCFE4}" destId="{61DFBFE1-346C-43AC-BD6F-E0A90D4EFD98}" srcOrd="1" destOrd="0" presId="urn:microsoft.com/office/officeart/2005/8/layout/cycle2"/>
    <dgm:cxn modelId="{903D239E-5791-4F05-8148-B19E4DCFA70B}" type="presParOf" srcId="{61DFBFE1-346C-43AC-BD6F-E0A90D4EFD98}" destId="{B6AAC0A9-4324-430E-BECA-0A01F4CD2A98}" srcOrd="0" destOrd="0" presId="urn:microsoft.com/office/officeart/2005/8/layout/cycle2"/>
    <dgm:cxn modelId="{FED685F1-AD9B-403D-8429-D60884084E61}" type="presParOf" srcId="{CD9E3A07-3474-476B-84A0-3CE2FF2CCFE4}" destId="{DADE6F7A-A278-4B56-8F41-E49391FFE207}" srcOrd="2" destOrd="0" presId="urn:microsoft.com/office/officeart/2005/8/layout/cycle2"/>
    <dgm:cxn modelId="{F120E0CA-EA3C-403D-B22E-EB0A6C176AE8}" type="presParOf" srcId="{CD9E3A07-3474-476B-84A0-3CE2FF2CCFE4}" destId="{C79ED4F8-2806-47C2-BC9D-B61F21A5DAC2}" srcOrd="3" destOrd="0" presId="urn:microsoft.com/office/officeart/2005/8/layout/cycle2"/>
    <dgm:cxn modelId="{7AE65725-992A-45AD-AC39-7BF6EA71F08E}" type="presParOf" srcId="{C79ED4F8-2806-47C2-BC9D-B61F21A5DAC2}" destId="{56B70D7B-D439-4E8A-B2C8-1AD80EECA4B1}" srcOrd="0" destOrd="0" presId="urn:microsoft.com/office/officeart/2005/8/layout/cycle2"/>
    <dgm:cxn modelId="{B192307B-C40C-4BAC-B561-79FA5648E059}" type="presParOf" srcId="{CD9E3A07-3474-476B-84A0-3CE2FF2CCFE4}" destId="{F2E2A992-C58F-4029-A839-4DE29676EA3D}" srcOrd="4" destOrd="0" presId="urn:microsoft.com/office/officeart/2005/8/layout/cycle2"/>
    <dgm:cxn modelId="{7C53EC73-A927-4037-8F60-E840A2B94359}" type="presParOf" srcId="{CD9E3A07-3474-476B-84A0-3CE2FF2CCFE4}" destId="{EA0E22BF-A0BA-4289-9865-372DAC845504}" srcOrd="5" destOrd="0" presId="urn:microsoft.com/office/officeart/2005/8/layout/cycle2"/>
    <dgm:cxn modelId="{73E92B61-D5A2-429B-AA8A-7A3CA6BCE9D9}" type="presParOf" srcId="{EA0E22BF-A0BA-4289-9865-372DAC845504}" destId="{4CE1DE0F-8BDF-4017-B9FD-1602A5F6B6F4}" srcOrd="0" destOrd="0" presId="urn:microsoft.com/office/officeart/2005/8/layout/cycle2"/>
    <dgm:cxn modelId="{76151FA6-5C4D-4593-A93C-C9AFFD6D585D}" type="presParOf" srcId="{CD9E3A07-3474-476B-84A0-3CE2FF2CCFE4}" destId="{57D6E8BB-B436-42A6-B52D-7E306EFC6976}" srcOrd="6" destOrd="0" presId="urn:microsoft.com/office/officeart/2005/8/layout/cycle2"/>
    <dgm:cxn modelId="{36ABF0DF-244A-4F44-9B0D-7A5FE1AA8334}" type="presParOf" srcId="{CD9E3A07-3474-476B-84A0-3CE2FF2CCFE4}" destId="{20F3EF76-3C90-45A9-AAC3-4C59180E8C24}" srcOrd="7" destOrd="0" presId="urn:microsoft.com/office/officeart/2005/8/layout/cycle2"/>
    <dgm:cxn modelId="{9B03CFCF-A124-40D9-8FBE-F07A0434CE74}" type="presParOf" srcId="{20F3EF76-3C90-45A9-AAC3-4C59180E8C24}" destId="{F4D918BB-7C9A-4DFE-BF28-8B9DDC44F8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23B1C3-D051-4295-8E51-4BE259D07AFC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B6EA26C0-2DFF-4DAB-A901-08C429B549E5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D791F0A-0092-4915-9379-F02BDE562A21}" type="parTrans" cxnId="{5EB27544-CEDC-4E17-808E-B0A6D8564962}">
      <dgm:prSet/>
      <dgm:spPr/>
      <dgm:t>
        <a:bodyPr/>
        <a:lstStyle/>
        <a:p>
          <a:pPr rtl="1"/>
          <a:endParaRPr lang="he-IL"/>
        </a:p>
      </dgm:t>
    </dgm:pt>
    <dgm:pt modelId="{DC4C4189-9F33-405E-809B-F25CF5568C3D}" type="sibTrans" cxnId="{5EB27544-CEDC-4E17-808E-B0A6D856496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04A19C-C90A-4A5C-942B-0E3BC02D7E24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5C948C47-D148-49C0-AD71-B5F86E045A64}" type="parTrans" cxnId="{D03C4BC7-7866-4CEC-9B40-3661FA0B9D23}">
      <dgm:prSet/>
      <dgm:spPr/>
      <dgm:t>
        <a:bodyPr/>
        <a:lstStyle/>
        <a:p>
          <a:pPr rtl="1"/>
          <a:endParaRPr lang="he-IL"/>
        </a:p>
      </dgm:t>
    </dgm:pt>
    <dgm:pt modelId="{74FDBF8E-19A3-4F9F-9481-DB24C833667F}" type="sibTrans" cxnId="{D03C4BC7-7866-4CEC-9B40-3661FA0B9D23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EBBBA4B-2758-431C-B329-779A6EFE660F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E0D75F74-91D5-47A1-ADDB-ACC9CE8AD067}" type="parTrans" cxnId="{D509EF1D-E961-43BF-BFE8-2E4B607921FD}">
      <dgm:prSet/>
      <dgm:spPr/>
      <dgm:t>
        <a:bodyPr/>
        <a:lstStyle/>
        <a:p>
          <a:pPr rtl="1"/>
          <a:endParaRPr lang="he-IL"/>
        </a:p>
      </dgm:t>
    </dgm:pt>
    <dgm:pt modelId="{75AAF61C-6BFD-421E-B5FE-02AA052C6605}" type="sibTrans" cxnId="{D509EF1D-E961-43BF-BFE8-2E4B607921FD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0FE3978-AA1C-4156-AEF5-D8F993DA0D19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7AE2FAB-B48C-431E-8B14-4FF669CF1B1C}" type="parTrans" cxnId="{8F731B9D-F76C-42D4-A0F5-124A84DACEE2}">
      <dgm:prSet/>
      <dgm:spPr/>
      <dgm:t>
        <a:bodyPr/>
        <a:lstStyle/>
        <a:p>
          <a:pPr rtl="1"/>
          <a:endParaRPr lang="he-IL"/>
        </a:p>
      </dgm:t>
    </dgm:pt>
    <dgm:pt modelId="{7B902CEB-7C61-4836-B1CE-E47C99E42BC6}" type="sibTrans" cxnId="{8F731B9D-F76C-42D4-A0F5-124A84DACEE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D9E3A07-3474-476B-84A0-3CE2FF2CCFE4}" type="pres">
      <dgm:prSet presAssocID="{5423B1C3-D051-4295-8E51-4BE259D07A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700662D-FF6F-4710-8413-802FEA4B455E}" type="pres">
      <dgm:prSet presAssocID="{B6EA26C0-2DFF-4DAB-A901-08C429B549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DFBFE1-346C-43AC-BD6F-E0A90D4EFD98}" type="pres">
      <dgm:prSet presAssocID="{DC4C4189-9F33-405E-809B-F25CF5568C3D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6AAC0A9-4324-430E-BECA-0A01F4CD2A98}" type="pres">
      <dgm:prSet presAssocID="{DC4C4189-9F33-405E-809B-F25CF5568C3D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ADE6F7A-A278-4B56-8F41-E49391FFE207}" type="pres">
      <dgm:prSet presAssocID="{CEBBBA4B-2758-431C-B329-779A6EFE66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9ED4F8-2806-47C2-BC9D-B61F21A5DAC2}" type="pres">
      <dgm:prSet presAssocID="{75AAF61C-6BFD-421E-B5FE-02AA052C660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56B70D7B-D439-4E8A-B2C8-1AD80EECA4B1}" type="pres">
      <dgm:prSet presAssocID="{75AAF61C-6BFD-421E-B5FE-02AA052C6605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F2E2A992-C58F-4029-A839-4DE29676EA3D}" type="pres">
      <dgm:prSet presAssocID="{A0FE3978-AA1C-4156-AEF5-D8F993DA0D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E22BF-A0BA-4289-9865-372DAC845504}" type="pres">
      <dgm:prSet presAssocID="{7B902CEB-7C61-4836-B1CE-E47C99E42BC6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4CE1DE0F-8BDF-4017-B9FD-1602A5F6B6F4}" type="pres">
      <dgm:prSet presAssocID="{7B902CEB-7C61-4836-B1CE-E47C99E42BC6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57D6E8BB-B436-42A6-B52D-7E306EFC6976}" type="pres">
      <dgm:prSet presAssocID="{3704A19C-C90A-4A5C-942B-0E3BC02D7E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F3EF76-3C90-45A9-AAC3-4C59180E8C24}" type="pres">
      <dgm:prSet presAssocID="{74FDBF8E-19A3-4F9F-9481-DB24C833667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F4D918BB-7C9A-4DFE-BF28-8B9DDC44F81E}" type="pres">
      <dgm:prSet presAssocID="{74FDBF8E-19A3-4F9F-9481-DB24C833667F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D03C4BC7-7866-4CEC-9B40-3661FA0B9D23}" srcId="{5423B1C3-D051-4295-8E51-4BE259D07AFC}" destId="{3704A19C-C90A-4A5C-942B-0E3BC02D7E24}" srcOrd="3" destOrd="0" parTransId="{5C948C47-D148-49C0-AD71-B5F86E045A64}" sibTransId="{74FDBF8E-19A3-4F9F-9481-DB24C833667F}"/>
    <dgm:cxn modelId="{452BA976-6B0E-4E8F-AF0F-0A60272E1F0D}" type="presOf" srcId="{A0FE3978-AA1C-4156-AEF5-D8F993DA0D19}" destId="{F2E2A992-C58F-4029-A839-4DE29676EA3D}" srcOrd="0" destOrd="0" presId="urn:microsoft.com/office/officeart/2005/8/layout/cycle2"/>
    <dgm:cxn modelId="{2E0713FE-9418-4449-8ADF-0927B081347F}" type="presOf" srcId="{7B902CEB-7C61-4836-B1CE-E47C99E42BC6}" destId="{EA0E22BF-A0BA-4289-9865-372DAC845504}" srcOrd="0" destOrd="0" presId="urn:microsoft.com/office/officeart/2005/8/layout/cycle2"/>
    <dgm:cxn modelId="{5EB27544-CEDC-4E17-808E-B0A6D8564962}" srcId="{5423B1C3-D051-4295-8E51-4BE259D07AFC}" destId="{B6EA26C0-2DFF-4DAB-A901-08C429B549E5}" srcOrd="0" destOrd="0" parTransId="{FD791F0A-0092-4915-9379-F02BDE562A21}" sibTransId="{DC4C4189-9F33-405E-809B-F25CF5568C3D}"/>
    <dgm:cxn modelId="{104F3DFA-4106-4E39-8B37-46635BCC8A88}" type="presOf" srcId="{DC4C4189-9F33-405E-809B-F25CF5568C3D}" destId="{B6AAC0A9-4324-430E-BECA-0A01F4CD2A98}" srcOrd="1" destOrd="0" presId="urn:microsoft.com/office/officeart/2005/8/layout/cycle2"/>
    <dgm:cxn modelId="{A10F02AE-3959-4A26-954F-49E0E83D2A66}" type="presOf" srcId="{7B902CEB-7C61-4836-B1CE-E47C99E42BC6}" destId="{4CE1DE0F-8BDF-4017-B9FD-1602A5F6B6F4}" srcOrd="1" destOrd="0" presId="urn:microsoft.com/office/officeart/2005/8/layout/cycle2"/>
    <dgm:cxn modelId="{45A497AE-B512-440C-9845-20186A433562}" type="presOf" srcId="{74FDBF8E-19A3-4F9F-9481-DB24C833667F}" destId="{F4D918BB-7C9A-4DFE-BF28-8B9DDC44F81E}" srcOrd="1" destOrd="0" presId="urn:microsoft.com/office/officeart/2005/8/layout/cycle2"/>
    <dgm:cxn modelId="{8F731B9D-F76C-42D4-A0F5-124A84DACEE2}" srcId="{5423B1C3-D051-4295-8E51-4BE259D07AFC}" destId="{A0FE3978-AA1C-4156-AEF5-D8F993DA0D19}" srcOrd="2" destOrd="0" parTransId="{F7AE2FAB-B48C-431E-8B14-4FF669CF1B1C}" sibTransId="{7B902CEB-7C61-4836-B1CE-E47C99E42BC6}"/>
    <dgm:cxn modelId="{675DEDDA-2C87-42D4-B7C6-89FAC6AA3C4E}" type="presOf" srcId="{DC4C4189-9F33-405E-809B-F25CF5568C3D}" destId="{61DFBFE1-346C-43AC-BD6F-E0A90D4EFD98}" srcOrd="0" destOrd="0" presId="urn:microsoft.com/office/officeart/2005/8/layout/cycle2"/>
    <dgm:cxn modelId="{918D5F7A-ECE7-4C15-9989-7F9F3F4CBDDD}" type="presOf" srcId="{B6EA26C0-2DFF-4DAB-A901-08C429B549E5}" destId="{4700662D-FF6F-4710-8413-802FEA4B455E}" srcOrd="0" destOrd="0" presId="urn:microsoft.com/office/officeart/2005/8/layout/cycle2"/>
    <dgm:cxn modelId="{6F7C23E6-F6A9-469D-9FD0-FD337AF44574}" type="presOf" srcId="{75AAF61C-6BFD-421E-B5FE-02AA052C6605}" destId="{C79ED4F8-2806-47C2-BC9D-B61F21A5DAC2}" srcOrd="0" destOrd="0" presId="urn:microsoft.com/office/officeart/2005/8/layout/cycle2"/>
    <dgm:cxn modelId="{AF44DB58-8017-43CC-9E75-01466D08F75E}" type="presOf" srcId="{74FDBF8E-19A3-4F9F-9481-DB24C833667F}" destId="{20F3EF76-3C90-45A9-AAC3-4C59180E8C24}" srcOrd="0" destOrd="0" presId="urn:microsoft.com/office/officeart/2005/8/layout/cycle2"/>
    <dgm:cxn modelId="{D509EF1D-E961-43BF-BFE8-2E4B607921FD}" srcId="{5423B1C3-D051-4295-8E51-4BE259D07AFC}" destId="{CEBBBA4B-2758-431C-B329-779A6EFE660F}" srcOrd="1" destOrd="0" parTransId="{E0D75F74-91D5-47A1-ADDB-ACC9CE8AD067}" sibTransId="{75AAF61C-6BFD-421E-B5FE-02AA052C6605}"/>
    <dgm:cxn modelId="{A5EEA480-8E47-4351-8501-F6BD191B4A2E}" type="presOf" srcId="{75AAF61C-6BFD-421E-B5FE-02AA052C6605}" destId="{56B70D7B-D439-4E8A-B2C8-1AD80EECA4B1}" srcOrd="1" destOrd="0" presId="urn:microsoft.com/office/officeart/2005/8/layout/cycle2"/>
    <dgm:cxn modelId="{176E4A63-0975-4DEE-8DD7-0F492DA42ABD}" type="presOf" srcId="{5423B1C3-D051-4295-8E51-4BE259D07AFC}" destId="{CD9E3A07-3474-476B-84A0-3CE2FF2CCFE4}" srcOrd="0" destOrd="0" presId="urn:microsoft.com/office/officeart/2005/8/layout/cycle2"/>
    <dgm:cxn modelId="{04255B67-5921-46FD-8AE5-3F8B7ACC80F3}" type="presOf" srcId="{CEBBBA4B-2758-431C-B329-779A6EFE660F}" destId="{DADE6F7A-A278-4B56-8F41-E49391FFE207}" srcOrd="0" destOrd="0" presId="urn:microsoft.com/office/officeart/2005/8/layout/cycle2"/>
    <dgm:cxn modelId="{1CB36F74-D66C-41AC-A854-06AF78E9F635}" type="presOf" srcId="{3704A19C-C90A-4A5C-942B-0E3BC02D7E24}" destId="{57D6E8BB-B436-42A6-B52D-7E306EFC6976}" srcOrd="0" destOrd="0" presId="urn:microsoft.com/office/officeart/2005/8/layout/cycle2"/>
    <dgm:cxn modelId="{6C785BF9-152C-4F38-95B2-E0A790066599}" type="presParOf" srcId="{CD9E3A07-3474-476B-84A0-3CE2FF2CCFE4}" destId="{4700662D-FF6F-4710-8413-802FEA4B455E}" srcOrd="0" destOrd="0" presId="urn:microsoft.com/office/officeart/2005/8/layout/cycle2"/>
    <dgm:cxn modelId="{072AADA3-0820-45CF-B067-F49E7501585E}" type="presParOf" srcId="{CD9E3A07-3474-476B-84A0-3CE2FF2CCFE4}" destId="{61DFBFE1-346C-43AC-BD6F-E0A90D4EFD98}" srcOrd="1" destOrd="0" presId="urn:microsoft.com/office/officeart/2005/8/layout/cycle2"/>
    <dgm:cxn modelId="{94111F99-7B07-4BB3-AE3D-E4DE83055A44}" type="presParOf" srcId="{61DFBFE1-346C-43AC-BD6F-E0A90D4EFD98}" destId="{B6AAC0A9-4324-430E-BECA-0A01F4CD2A98}" srcOrd="0" destOrd="0" presId="urn:microsoft.com/office/officeart/2005/8/layout/cycle2"/>
    <dgm:cxn modelId="{42D505F7-3C48-4213-8EA6-7F0F75925F11}" type="presParOf" srcId="{CD9E3A07-3474-476B-84A0-3CE2FF2CCFE4}" destId="{DADE6F7A-A278-4B56-8F41-E49391FFE207}" srcOrd="2" destOrd="0" presId="urn:microsoft.com/office/officeart/2005/8/layout/cycle2"/>
    <dgm:cxn modelId="{5151013E-305F-4095-A2E7-286AEE62F5E9}" type="presParOf" srcId="{CD9E3A07-3474-476B-84A0-3CE2FF2CCFE4}" destId="{C79ED4F8-2806-47C2-BC9D-B61F21A5DAC2}" srcOrd="3" destOrd="0" presId="urn:microsoft.com/office/officeart/2005/8/layout/cycle2"/>
    <dgm:cxn modelId="{05418C2C-D11E-4B12-99B0-FF27D3C97027}" type="presParOf" srcId="{C79ED4F8-2806-47C2-BC9D-B61F21A5DAC2}" destId="{56B70D7B-D439-4E8A-B2C8-1AD80EECA4B1}" srcOrd="0" destOrd="0" presId="urn:microsoft.com/office/officeart/2005/8/layout/cycle2"/>
    <dgm:cxn modelId="{1A760106-1FA8-47D8-BCEA-F1215B5350D7}" type="presParOf" srcId="{CD9E3A07-3474-476B-84A0-3CE2FF2CCFE4}" destId="{F2E2A992-C58F-4029-A839-4DE29676EA3D}" srcOrd="4" destOrd="0" presId="urn:microsoft.com/office/officeart/2005/8/layout/cycle2"/>
    <dgm:cxn modelId="{30485184-9ECC-4100-A70F-6F2FD424150D}" type="presParOf" srcId="{CD9E3A07-3474-476B-84A0-3CE2FF2CCFE4}" destId="{EA0E22BF-A0BA-4289-9865-372DAC845504}" srcOrd="5" destOrd="0" presId="urn:microsoft.com/office/officeart/2005/8/layout/cycle2"/>
    <dgm:cxn modelId="{9B9450FD-8B3F-440C-B6F9-6FBD13B422EE}" type="presParOf" srcId="{EA0E22BF-A0BA-4289-9865-372DAC845504}" destId="{4CE1DE0F-8BDF-4017-B9FD-1602A5F6B6F4}" srcOrd="0" destOrd="0" presId="urn:microsoft.com/office/officeart/2005/8/layout/cycle2"/>
    <dgm:cxn modelId="{017E170C-F726-4EFE-8577-3586040A4B63}" type="presParOf" srcId="{CD9E3A07-3474-476B-84A0-3CE2FF2CCFE4}" destId="{57D6E8BB-B436-42A6-B52D-7E306EFC6976}" srcOrd="6" destOrd="0" presId="urn:microsoft.com/office/officeart/2005/8/layout/cycle2"/>
    <dgm:cxn modelId="{189DE03A-99B4-426B-9D72-0625C38E5D80}" type="presParOf" srcId="{CD9E3A07-3474-476B-84A0-3CE2FF2CCFE4}" destId="{20F3EF76-3C90-45A9-AAC3-4C59180E8C24}" srcOrd="7" destOrd="0" presId="urn:microsoft.com/office/officeart/2005/8/layout/cycle2"/>
    <dgm:cxn modelId="{A8DA8462-AA92-4A0B-B3F6-79F0F796A0E2}" type="presParOf" srcId="{20F3EF76-3C90-45A9-AAC3-4C59180E8C24}" destId="{F4D918BB-7C9A-4DFE-BF28-8B9DDC44F8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23B1C3-D051-4295-8E51-4BE259D07AFC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B6EA26C0-2DFF-4DAB-A901-08C429B549E5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D791F0A-0092-4915-9379-F02BDE562A21}" type="parTrans" cxnId="{5EB27544-CEDC-4E17-808E-B0A6D8564962}">
      <dgm:prSet/>
      <dgm:spPr/>
      <dgm:t>
        <a:bodyPr/>
        <a:lstStyle/>
        <a:p>
          <a:pPr rtl="1"/>
          <a:endParaRPr lang="he-IL"/>
        </a:p>
      </dgm:t>
    </dgm:pt>
    <dgm:pt modelId="{DC4C4189-9F33-405E-809B-F25CF5568C3D}" type="sibTrans" cxnId="{5EB27544-CEDC-4E17-808E-B0A6D856496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04A19C-C90A-4A5C-942B-0E3BC02D7E24}">
      <dgm:prSet phldrT="[טקסט]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5C948C47-D148-49C0-AD71-B5F86E045A64}" type="parTrans" cxnId="{D03C4BC7-7866-4CEC-9B40-3661FA0B9D23}">
      <dgm:prSet/>
      <dgm:spPr/>
      <dgm:t>
        <a:bodyPr/>
        <a:lstStyle/>
        <a:p>
          <a:pPr rtl="1"/>
          <a:endParaRPr lang="he-IL"/>
        </a:p>
      </dgm:t>
    </dgm:pt>
    <dgm:pt modelId="{74FDBF8E-19A3-4F9F-9481-DB24C833667F}" type="sibTrans" cxnId="{D03C4BC7-7866-4CEC-9B40-3661FA0B9D23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EBBBA4B-2758-431C-B329-779A6EFE660F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E0D75F74-91D5-47A1-ADDB-ACC9CE8AD067}" type="parTrans" cxnId="{D509EF1D-E961-43BF-BFE8-2E4B607921FD}">
      <dgm:prSet/>
      <dgm:spPr/>
      <dgm:t>
        <a:bodyPr/>
        <a:lstStyle/>
        <a:p>
          <a:pPr rtl="1"/>
          <a:endParaRPr lang="he-IL"/>
        </a:p>
      </dgm:t>
    </dgm:pt>
    <dgm:pt modelId="{75AAF61C-6BFD-421E-B5FE-02AA052C6605}" type="sibTrans" cxnId="{D509EF1D-E961-43BF-BFE8-2E4B607921FD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0FE3978-AA1C-4156-AEF5-D8F993DA0D19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he-IL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gm:t>
    </dgm:pt>
    <dgm:pt modelId="{F7AE2FAB-B48C-431E-8B14-4FF669CF1B1C}" type="parTrans" cxnId="{8F731B9D-F76C-42D4-A0F5-124A84DACEE2}">
      <dgm:prSet/>
      <dgm:spPr/>
      <dgm:t>
        <a:bodyPr/>
        <a:lstStyle/>
        <a:p>
          <a:pPr rtl="1"/>
          <a:endParaRPr lang="he-IL"/>
        </a:p>
      </dgm:t>
    </dgm:pt>
    <dgm:pt modelId="{7B902CEB-7C61-4836-B1CE-E47C99E42BC6}" type="sibTrans" cxnId="{8F731B9D-F76C-42D4-A0F5-124A84DACEE2}">
      <dgm:prSet/>
      <dgm:spPr>
        <a:solidFill>
          <a:schemeClr val="accent2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he-IL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D9E3A07-3474-476B-84A0-3CE2FF2CCFE4}" type="pres">
      <dgm:prSet presAssocID="{5423B1C3-D051-4295-8E51-4BE259D07A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700662D-FF6F-4710-8413-802FEA4B455E}" type="pres">
      <dgm:prSet presAssocID="{B6EA26C0-2DFF-4DAB-A901-08C429B549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DFBFE1-346C-43AC-BD6F-E0A90D4EFD98}" type="pres">
      <dgm:prSet presAssocID="{DC4C4189-9F33-405E-809B-F25CF5568C3D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6AAC0A9-4324-430E-BECA-0A01F4CD2A98}" type="pres">
      <dgm:prSet presAssocID="{DC4C4189-9F33-405E-809B-F25CF5568C3D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ADE6F7A-A278-4B56-8F41-E49391FFE207}" type="pres">
      <dgm:prSet presAssocID="{CEBBBA4B-2758-431C-B329-779A6EFE66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9ED4F8-2806-47C2-BC9D-B61F21A5DAC2}" type="pres">
      <dgm:prSet presAssocID="{75AAF61C-6BFD-421E-B5FE-02AA052C660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56B70D7B-D439-4E8A-B2C8-1AD80EECA4B1}" type="pres">
      <dgm:prSet presAssocID="{75AAF61C-6BFD-421E-B5FE-02AA052C6605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F2E2A992-C58F-4029-A839-4DE29676EA3D}" type="pres">
      <dgm:prSet presAssocID="{A0FE3978-AA1C-4156-AEF5-D8F993DA0D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E22BF-A0BA-4289-9865-372DAC845504}" type="pres">
      <dgm:prSet presAssocID="{7B902CEB-7C61-4836-B1CE-E47C99E42BC6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4CE1DE0F-8BDF-4017-B9FD-1602A5F6B6F4}" type="pres">
      <dgm:prSet presAssocID="{7B902CEB-7C61-4836-B1CE-E47C99E42BC6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57D6E8BB-B436-42A6-B52D-7E306EFC6976}" type="pres">
      <dgm:prSet presAssocID="{3704A19C-C90A-4A5C-942B-0E3BC02D7E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F3EF76-3C90-45A9-AAC3-4C59180E8C24}" type="pres">
      <dgm:prSet presAssocID="{74FDBF8E-19A3-4F9F-9481-DB24C833667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F4D918BB-7C9A-4DFE-BF28-8B9DDC44F81E}" type="pres">
      <dgm:prSet presAssocID="{74FDBF8E-19A3-4F9F-9481-DB24C833667F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D03C4BC7-7866-4CEC-9B40-3661FA0B9D23}" srcId="{5423B1C3-D051-4295-8E51-4BE259D07AFC}" destId="{3704A19C-C90A-4A5C-942B-0E3BC02D7E24}" srcOrd="3" destOrd="0" parTransId="{5C948C47-D148-49C0-AD71-B5F86E045A64}" sibTransId="{74FDBF8E-19A3-4F9F-9481-DB24C833667F}"/>
    <dgm:cxn modelId="{66A99664-8C7E-4B7B-9FD4-AF8B2B9C3299}" type="presOf" srcId="{CEBBBA4B-2758-431C-B329-779A6EFE660F}" destId="{DADE6F7A-A278-4B56-8F41-E49391FFE207}" srcOrd="0" destOrd="0" presId="urn:microsoft.com/office/officeart/2005/8/layout/cycle2"/>
    <dgm:cxn modelId="{0AC6D599-4D6C-491F-BF0C-7FA7CF1B5BA7}" type="presOf" srcId="{3704A19C-C90A-4A5C-942B-0E3BC02D7E24}" destId="{57D6E8BB-B436-42A6-B52D-7E306EFC6976}" srcOrd="0" destOrd="0" presId="urn:microsoft.com/office/officeart/2005/8/layout/cycle2"/>
    <dgm:cxn modelId="{5EB27544-CEDC-4E17-808E-B0A6D8564962}" srcId="{5423B1C3-D051-4295-8E51-4BE259D07AFC}" destId="{B6EA26C0-2DFF-4DAB-A901-08C429B549E5}" srcOrd="0" destOrd="0" parTransId="{FD791F0A-0092-4915-9379-F02BDE562A21}" sibTransId="{DC4C4189-9F33-405E-809B-F25CF5568C3D}"/>
    <dgm:cxn modelId="{F096E8FA-089D-4FE8-B76C-4031693AC26C}" type="presOf" srcId="{DC4C4189-9F33-405E-809B-F25CF5568C3D}" destId="{B6AAC0A9-4324-430E-BECA-0A01F4CD2A98}" srcOrd="1" destOrd="0" presId="urn:microsoft.com/office/officeart/2005/8/layout/cycle2"/>
    <dgm:cxn modelId="{70ECC5ED-41DF-4141-ABAA-1FCB0119DD87}" type="presOf" srcId="{A0FE3978-AA1C-4156-AEF5-D8F993DA0D19}" destId="{F2E2A992-C58F-4029-A839-4DE29676EA3D}" srcOrd="0" destOrd="0" presId="urn:microsoft.com/office/officeart/2005/8/layout/cycle2"/>
    <dgm:cxn modelId="{8F731B9D-F76C-42D4-A0F5-124A84DACEE2}" srcId="{5423B1C3-D051-4295-8E51-4BE259D07AFC}" destId="{A0FE3978-AA1C-4156-AEF5-D8F993DA0D19}" srcOrd="2" destOrd="0" parTransId="{F7AE2FAB-B48C-431E-8B14-4FF669CF1B1C}" sibTransId="{7B902CEB-7C61-4836-B1CE-E47C99E42BC6}"/>
    <dgm:cxn modelId="{FB667383-8EC7-42B3-AE60-64EE6EF8B659}" type="presOf" srcId="{7B902CEB-7C61-4836-B1CE-E47C99E42BC6}" destId="{4CE1DE0F-8BDF-4017-B9FD-1602A5F6B6F4}" srcOrd="1" destOrd="0" presId="urn:microsoft.com/office/officeart/2005/8/layout/cycle2"/>
    <dgm:cxn modelId="{A7D0C160-AA1F-4090-9B10-ED64BC7C42F6}" type="presOf" srcId="{DC4C4189-9F33-405E-809B-F25CF5568C3D}" destId="{61DFBFE1-346C-43AC-BD6F-E0A90D4EFD98}" srcOrd="0" destOrd="0" presId="urn:microsoft.com/office/officeart/2005/8/layout/cycle2"/>
    <dgm:cxn modelId="{AF458E69-FEA6-4E5D-96D9-06862104C284}" type="presOf" srcId="{74FDBF8E-19A3-4F9F-9481-DB24C833667F}" destId="{F4D918BB-7C9A-4DFE-BF28-8B9DDC44F81E}" srcOrd="1" destOrd="0" presId="urn:microsoft.com/office/officeart/2005/8/layout/cycle2"/>
    <dgm:cxn modelId="{E84470CC-3227-4CA7-AFD0-DA672C7E101B}" type="presOf" srcId="{75AAF61C-6BFD-421E-B5FE-02AA052C6605}" destId="{C79ED4F8-2806-47C2-BC9D-B61F21A5DAC2}" srcOrd="0" destOrd="0" presId="urn:microsoft.com/office/officeart/2005/8/layout/cycle2"/>
    <dgm:cxn modelId="{D509EF1D-E961-43BF-BFE8-2E4B607921FD}" srcId="{5423B1C3-D051-4295-8E51-4BE259D07AFC}" destId="{CEBBBA4B-2758-431C-B329-779A6EFE660F}" srcOrd="1" destOrd="0" parTransId="{E0D75F74-91D5-47A1-ADDB-ACC9CE8AD067}" sibTransId="{75AAF61C-6BFD-421E-B5FE-02AA052C6605}"/>
    <dgm:cxn modelId="{1B5E89EC-5033-4123-A937-034E9DB28A67}" type="presOf" srcId="{B6EA26C0-2DFF-4DAB-A901-08C429B549E5}" destId="{4700662D-FF6F-4710-8413-802FEA4B455E}" srcOrd="0" destOrd="0" presId="urn:microsoft.com/office/officeart/2005/8/layout/cycle2"/>
    <dgm:cxn modelId="{EFAEA1F1-26CA-462E-B3AB-050BAFF44FBC}" type="presOf" srcId="{5423B1C3-D051-4295-8E51-4BE259D07AFC}" destId="{CD9E3A07-3474-476B-84A0-3CE2FF2CCFE4}" srcOrd="0" destOrd="0" presId="urn:microsoft.com/office/officeart/2005/8/layout/cycle2"/>
    <dgm:cxn modelId="{FD8F4524-62D8-4492-A046-853E70FCC584}" type="presOf" srcId="{7B902CEB-7C61-4836-B1CE-E47C99E42BC6}" destId="{EA0E22BF-A0BA-4289-9865-372DAC845504}" srcOrd="0" destOrd="0" presId="urn:microsoft.com/office/officeart/2005/8/layout/cycle2"/>
    <dgm:cxn modelId="{68FCD6CF-6CF1-4BBE-A975-2091F210C427}" type="presOf" srcId="{75AAF61C-6BFD-421E-B5FE-02AA052C6605}" destId="{56B70D7B-D439-4E8A-B2C8-1AD80EECA4B1}" srcOrd="1" destOrd="0" presId="urn:microsoft.com/office/officeart/2005/8/layout/cycle2"/>
    <dgm:cxn modelId="{307C65AF-67BA-4C7D-B4F5-789FFCCA29BB}" type="presOf" srcId="{74FDBF8E-19A3-4F9F-9481-DB24C833667F}" destId="{20F3EF76-3C90-45A9-AAC3-4C59180E8C24}" srcOrd="0" destOrd="0" presId="urn:microsoft.com/office/officeart/2005/8/layout/cycle2"/>
    <dgm:cxn modelId="{DE38010A-D59E-48F9-B81C-FB59A7885620}" type="presParOf" srcId="{CD9E3A07-3474-476B-84A0-3CE2FF2CCFE4}" destId="{4700662D-FF6F-4710-8413-802FEA4B455E}" srcOrd="0" destOrd="0" presId="urn:microsoft.com/office/officeart/2005/8/layout/cycle2"/>
    <dgm:cxn modelId="{DE3CD71E-3E13-4A99-86DC-71210D73090C}" type="presParOf" srcId="{CD9E3A07-3474-476B-84A0-3CE2FF2CCFE4}" destId="{61DFBFE1-346C-43AC-BD6F-E0A90D4EFD98}" srcOrd="1" destOrd="0" presId="urn:microsoft.com/office/officeart/2005/8/layout/cycle2"/>
    <dgm:cxn modelId="{19223DE4-9E67-43B1-9E20-3BA45F67EBCC}" type="presParOf" srcId="{61DFBFE1-346C-43AC-BD6F-E0A90D4EFD98}" destId="{B6AAC0A9-4324-430E-BECA-0A01F4CD2A98}" srcOrd="0" destOrd="0" presId="urn:microsoft.com/office/officeart/2005/8/layout/cycle2"/>
    <dgm:cxn modelId="{064B52ED-B389-4FBF-8E00-FF007F52B29E}" type="presParOf" srcId="{CD9E3A07-3474-476B-84A0-3CE2FF2CCFE4}" destId="{DADE6F7A-A278-4B56-8F41-E49391FFE207}" srcOrd="2" destOrd="0" presId="urn:microsoft.com/office/officeart/2005/8/layout/cycle2"/>
    <dgm:cxn modelId="{6799CD3F-A05E-4A87-9769-A20A4D242AD2}" type="presParOf" srcId="{CD9E3A07-3474-476B-84A0-3CE2FF2CCFE4}" destId="{C79ED4F8-2806-47C2-BC9D-B61F21A5DAC2}" srcOrd="3" destOrd="0" presId="urn:microsoft.com/office/officeart/2005/8/layout/cycle2"/>
    <dgm:cxn modelId="{86094B67-E4F2-4570-ACAF-09216185317C}" type="presParOf" srcId="{C79ED4F8-2806-47C2-BC9D-B61F21A5DAC2}" destId="{56B70D7B-D439-4E8A-B2C8-1AD80EECA4B1}" srcOrd="0" destOrd="0" presId="urn:microsoft.com/office/officeart/2005/8/layout/cycle2"/>
    <dgm:cxn modelId="{9555767E-9568-487B-9294-376088D72CA4}" type="presParOf" srcId="{CD9E3A07-3474-476B-84A0-3CE2FF2CCFE4}" destId="{F2E2A992-C58F-4029-A839-4DE29676EA3D}" srcOrd="4" destOrd="0" presId="urn:microsoft.com/office/officeart/2005/8/layout/cycle2"/>
    <dgm:cxn modelId="{7A40A236-052D-4B14-8139-D48110BB37BD}" type="presParOf" srcId="{CD9E3A07-3474-476B-84A0-3CE2FF2CCFE4}" destId="{EA0E22BF-A0BA-4289-9865-372DAC845504}" srcOrd="5" destOrd="0" presId="urn:microsoft.com/office/officeart/2005/8/layout/cycle2"/>
    <dgm:cxn modelId="{FA4B19CD-B55D-493C-9605-A32883815BE0}" type="presParOf" srcId="{EA0E22BF-A0BA-4289-9865-372DAC845504}" destId="{4CE1DE0F-8BDF-4017-B9FD-1602A5F6B6F4}" srcOrd="0" destOrd="0" presId="urn:microsoft.com/office/officeart/2005/8/layout/cycle2"/>
    <dgm:cxn modelId="{D1A3E055-AD62-4486-AA6C-1076A79EE97B}" type="presParOf" srcId="{CD9E3A07-3474-476B-84A0-3CE2FF2CCFE4}" destId="{57D6E8BB-B436-42A6-B52D-7E306EFC6976}" srcOrd="6" destOrd="0" presId="urn:microsoft.com/office/officeart/2005/8/layout/cycle2"/>
    <dgm:cxn modelId="{ED86BF25-0B26-4694-9265-94ACDC5E278F}" type="presParOf" srcId="{CD9E3A07-3474-476B-84A0-3CE2FF2CCFE4}" destId="{20F3EF76-3C90-45A9-AAC3-4C59180E8C24}" srcOrd="7" destOrd="0" presId="urn:microsoft.com/office/officeart/2005/8/layout/cycle2"/>
    <dgm:cxn modelId="{EEB5C923-6E7E-464A-A5AA-55C58FDD7FFE}" type="presParOf" srcId="{20F3EF76-3C90-45A9-AAC3-4C59180E8C24}" destId="{F4D918BB-7C9A-4DFE-BF28-8B9DDC44F8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662D-FF6F-4710-8413-802FEA4B455E}">
      <dsp:nvSpPr>
        <dsp:cNvPr id="0" name=""/>
        <dsp:cNvSpPr/>
      </dsp:nvSpPr>
      <dsp:spPr>
        <a:xfrm>
          <a:off x="1622192" y="581"/>
          <a:ext cx="1448059" cy="14480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14300">
            <a:srgbClr val="F693A6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ידע זואולוגי:</a:t>
          </a:r>
        </a:p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תכונות ואורח חיים</a:t>
          </a:r>
          <a:endParaRPr lang="he-IL" sz="2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+mn-cs"/>
          </a:endParaRPr>
        </a:p>
      </dsp:txBody>
      <dsp:txXfrm>
        <a:off x="1692880" y="71269"/>
        <a:ext cx="1306683" cy="1306683"/>
      </dsp:txXfrm>
    </dsp:sp>
    <dsp:sp modelId="{61DFBFE1-346C-43AC-BD6F-E0A90D4EFD98}">
      <dsp:nvSpPr>
        <dsp:cNvPr id="0" name=""/>
        <dsp:cNvSpPr/>
      </dsp:nvSpPr>
      <dsp:spPr>
        <a:xfrm rot="2700000">
          <a:off x="2914817" y="1241368"/>
          <a:ext cx="385045" cy="488719"/>
        </a:xfrm>
        <a:prstGeom prst="rightArrow">
          <a:avLst>
            <a:gd name="adj1" fmla="val 60000"/>
            <a:gd name="adj2" fmla="val 50000"/>
          </a:avLst>
        </a:prstGeom>
        <a:solidFill>
          <a:srgbClr val="F693A6"/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2931733" y="1298272"/>
        <a:ext cx="269532" cy="293231"/>
      </dsp:txXfrm>
    </dsp:sp>
    <dsp:sp modelId="{DADE6F7A-A278-4B56-8F41-E49391FFE207}">
      <dsp:nvSpPr>
        <dsp:cNvPr id="0" name=""/>
        <dsp:cNvSpPr/>
      </dsp:nvSpPr>
      <dsp:spPr>
        <a:xfrm>
          <a:off x="3159839" y="1538227"/>
          <a:ext cx="1448059" cy="14480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14300">
            <a:srgbClr val="F693A6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+mn-cs"/>
            </a:rPr>
            <a:t>הבנה מערכתית:</a:t>
          </a:r>
        </a:p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+mn-cs"/>
            </a:rPr>
            <a:t>מה פוגע בהן?</a:t>
          </a:r>
          <a:endParaRPr lang="he-IL" sz="2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+mn-cs"/>
          </a:endParaRPr>
        </a:p>
      </dsp:txBody>
      <dsp:txXfrm>
        <a:off x="3230527" y="1608915"/>
        <a:ext cx="1306683" cy="1306683"/>
      </dsp:txXfrm>
    </dsp:sp>
    <dsp:sp modelId="{C79ED4F8-2806-47C2-BC9D-B61F21A5DAC2}">
      <dsp:nvSpPr>
        <dsp:cNvPr id="0" name=""/>
        <dsp:cNvSpPr/>
      </dsp:nvSpPr>
      <dsp:spPr>
        <a:xfrm rot="8100000">
          <a:off x="2930228" y="2779015"/>
          <a:ext cx="385045" cy="488719"/>
        </a:xfrm>
        <a:prstGeom prst="rightArrow">
          <a:avLst>
            <a:gd name="adj1" fmla="val 60000"/>
            <a:gd name="adj2" fmla="val 50000"/>
          </a:avLst>
        </a:prstGeom>
        <a:solidFill>
          <a:srgbClr val="F693A6"/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 rot="10800000">
        <a:off x="3028825" y="2835919"/>
        <a:ext cx="269532" cy="293231"/>
      </dsp:txXfrm>
    </dsp:sp>
    <dsp:sp modelId="{F2E2A992-C58F-4029-A839-4DE29676EA3D}">
      <dsp:nvSpPr>
        <dsp:cNvPr id="0" name=""/>
        <dsp:cNvSpPr/>
      </dsp:nvSpPr>
      <dsp:spPr>
        <a:xfrm>
          <a:off x="1622192" y="3075874"/>
          <a:ext cx="1448059" cy="14480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14300">
            <a:srgbClr val="F693A6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+mn-cs"/>
            </a:rPr>
            <a:t>הבנה יישומית: מה עליי לעשות?</a:t>
          </a:r>
          <a:endParaRPr lang="he-IL" sz="2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+mn-cs"/>
          </a:endParaRPr>
        </a:p>
      </dsp:txBody>
      <dsp:txXfrm>
        <a:off x="1692880" y="3146562"/>
        <a:ext cx="1306683" cy="1306683"/>
      </dsp:txXfrm>
    </dsp:sp>
    <dsp:sp modelId="{EA0E22BF-A0BA-4289-9865-372DAC845504}">
      <dsp:nvSpPr>
        <dsp:cNvPr id="0" name=""/>
        <dsp:cNvSpPr/>
      </dsp:nvSpPr>
      <dsp:spPr>
        <a:xfrm rot="13500000">
          <a:off x="1392582" y="2794426"/>
          <a:ext cx="385045" cy="488719"/>
        </a:xfrm>
        <a:prstGeom prst="rightArrow">
          <a:avLst>
            <a:gd name="adj1" fmla="val 60000"/>
            <a:gd name="adj2" fmla="val 50000"/>
          </a:avLst>
        </a:prstGeom>
        <a:solidFill>
          <a:srgbClr val="F693A6"/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kern="120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10800000">
        <a:off x="1491179" y="2933010"/>
        <a:ext cx="269532" cy="293231"/>
      </dsp:txXfrm>
    </dsp:sp>
    <dsp:sp modelId="{57D6E8BB-B436-42A6-B52D-7E306EFC6976}">
      <dsp:nvSpPr>
        <dsp:cNvPr id="0" name=""/>
        <dsp:cNvSpPr/>
      </dsp:nvSpPr>
      <dsp:spPr>
        <a:xfrm>
          <a:off x="84546" y="1538227"/>
          <a:ext cx="1448059" cy="14480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114300">
            <a:srgbClr val="F693A6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+mj-lt"/>
              <a:cs typeface="+mn-cs"/>
            </a:rPr>
            <a:t>הנעה רגשית למעורבות מעשית</a:t>
          </a:r>
          <a:endParaRPr lang="he-IL" sz="2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+mj-lt"/>
            <a:cs typeface="+mn-cs"/>
          </a:endParaRPr>
        </a:p>
      </dsp:txBody>
      <dsp:txXfrm>
        <a:off x="155234" y="1608915"/>
        <a:ext cx="1306683" cy="1306683"/>
      </dsp:txXfrm>
    </dsp:sp>
    <dsp:sp modelId="{20F3EF76-3C90-45A9-AAC3-4C59180E8C24}">
      <dsp:nvSpPr>
        <dsp:cNvPr id="0" name=""/>
        <dsp:cNvSpPr/>
      </dsp:nvSpPr>
      <dsp:spPr>
        <a:xfrm rot="18900000">
          <a:off x="1377170" y="1256779"/>
          <a:ext cx="385045" cy="488719"/>
        </a:xfrm>
        <a:prstGeom prst="rightArrow">
          <a:avLst>
            <a:gd name="adj1" fmla="val 60000"/>
            <a:gd name="adj2" fmla="val 50000"/>
          </a:avLst>
        </a:prstGeom>
        <a:solidFill>
          <a:srgbClr val="F693A6"/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394086" y="1395363"/>
        <a:ext cx="269532" cy="293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662D-FF6F-4710-8413-802FEA4B455E}">
      <dsp:nvSpPr>
        <dsp:cNvPr id="0" name=""/>
        <dsp:cNvSpPr/>
      </dsp:nvSpPr>
      <dsp:spPr>
        <a:xfrm>
          <a:off x="1125562" y="307923"/>
          <a:ext cx="1060875" cy="106087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sz="17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280924" y="463285"/>
        <a:ext cx="750151" cy="750151"/>
      </dsp:txXfrm>
    </dsp:sp>
    <dsp:sp modelId="{61DFBFE1-346C-43AC-BD6F-E0A90D4EFD98}">
      <dsp:nvSpPr>
        <dsp:cNvPr id="0" name=""/>
        <dsp:cNvSpPr/>
      </dsp:nvSpPr>
      <dsp:spPr>
        <a:xfrm rot="2700000">
          <a:off x="2072448" y="1216443"/>
          <a:ext cx="281313" cy="358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2084807" y="1258214"/>
        <a:ext cx="196919" cy="214827"/>
      </dsp:txXfrm>
    </dsp:sp>
    <dsp:sp modelId="{DADE6F7A-A278-4B56-8F41-E49391FFE207}">
      <dsp:nvSpPr>
        <dsp:cNvPr id="0" name=""/>
        <dsp:cNvSpPr/>
      </dsp:nvSpPr>
      <dsp:spPr>
        <a:xfrm>
          <a:off x="2251032" y="1433393"/>
          <a:ext cx="1060875" cy="106087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sz="17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2406394" y="1588755"/>
        <a:ext cx="750151" cy="750151"/>
      </dsp:txXfrm>
    </dsp:sp>
    <dsp:sp modelId="{C79ED4F8-2806-47C2-BC9D-B61F21A5DAC2}">
      <dsp:nvSpPr>
        <dsp:cNvPr id="0" name=""/>
        <dsp:cNvSpPr/>
      </dsp:nvSpPr>
      <dsp:spPr>
        <a:xfrm rot="8100000">
          <a:off x="2083708" y="2341913"/>
          <a:ext cx="281313" cy="358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 rot="10800000">
        <a:off x="2155743" y="2383684"/>
        <a:ext cx="196919" cy="214827"/>
      </dsp:txXfrm>
    </dsp:sp>
    <dsp:sp modelId="{F2E2A992-C58F-4029-A839-4DE29676EA3D}">
      <dsp:nvSpPr>
        <dsp:cNvPr id="0" name=""/>
        <dsp:cNvSpPr/>
      </dsp:nvSpPr>
      <dsp:spPr>
        <a:xfrm>
          <a:off x="1125562" y="2558863"/>
          <a:ext cx="1060875" cy="106087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spc="-110" baseline="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</a:t>
          </a:r>
          <a:r>
            <a:rPr lang="he-IL" sz="1700" kern="1200" spc="-80" baseline="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 </a:t>
          </a:r>
          <a:r>
            <a:rPr lang="he-IL" sz="17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קהילה</a:t>
          </a:r>
          <a:endParaRPr lang="he-IL" sz="17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280924" y="2714225"/>
        <a:ext cx="750151" cy="750151"/>
      </dsp:txXfrm>
    </dsp:sp>
    <dsp:sp modelId="{EA0E22BF-A0BA-4289-9865-372DAC845504}">
      <dsp:nvSpPr>
        <dsp:cNvPr id="0" name=""/>
        <dsp:cNvSpPr/>
      </dsp:nvSpPr>
      <dsp:spPr>
        <a:xfrm rot="13500000">
          <a:off x="958237" y="2353173"/>
          <a:ext cx="281313" cy="358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10800000">
        <a:off x="1030272" y="2454620"/>
        <a:ext cx="196919" cy="214827"/>
      </dsp:txXfrm>
    </dsp:sp>
    <dsp:sp modelId="{57D6E8BB-B436-42A6-B52D-7E306EFC6976}">
      <dsp:nvSpPr>
        <dsp:cNvPr id="0" name=""/>
        <dsp:cNvSpPr/>
      </dsp:nvSpPr>
      <dsp:spPr>
        <a:xfrm>
          <a:off x="92" y="1433393"/>
          <a:ext cx="1060875" cy="106087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spc="-20" baseline="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</a:t>
          </a:r>
          <a:r>
            <a:rPr lang="he-IL" sz="17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 רגשית</a:t>
          </a:r>
          <a:endParaRPr lang="he-IL" sz="17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55454" y="1588755"/>
        <a:ext cx="750151" cy="750151"/>
      </dsp:txXfrm>
    </dsp:sp>
    <dsp:sp modelId="{20F3EF76-3C90-45A9-AAC3-4C59180E8C24}">
      <dsp:nvSpPr>
        <dsp:cNvPr id="0" name=""/>
        <dsp:cNvSpPr/>
      </dsp:nvSpPr>
      <dsp:spPr>
        <a:xfrm rot="18900000">
          <a:off x="946978" y="1227703"/>
          <a:ext cx="281313" cy="358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959337" y="1329150"/>
        <a:ext cx="196919" cy="214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662D-FF6F-4710-8413-802FEA4B455E}">
      <dsp:nvSpPr>
        <dsp:cNvPr id="0" name=""/>
        <dsp:cNvSpPr/>
      </dsp:nvSpPr>
      <dsp:spPr>
        <a:xfrm>
          <a:off x="978749" y="35711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6" y="492208"/>
        <a:ext cx="652306" cy="652306"/>
      </dsp:txXfrm>
    </dsp:sp>
    <dsp:sp modelId="{61DFBFE1-346C-43AC-BD6F-E0A90D4EFD98}">
      <dsp:nvSpPr>
        <dsp:cNvPr id="0" name=""/>
        <dsp:cNvSpPr/>
      </dsp:nvSpPr>
      <dsp:spPr>
        <a:xfrm rot="2700000">
          <a:off x="1802129" y="114712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812876" y="1183452"/>
        <a:ext cx="171234" cy="186805"/>
      </dsp:txXfrm>
    </dsp:sp>
    <dsp:sp modelId="{DADE6F7A-A278-4B56-8F41-E49391FFE207}">
      <dsp:nvSpPr>
        <dsp:cNvPr id="0" name=""/>
        <dsp:cNvSpPr/>
      </dsp:nvSpPr>
      <dsp:spPr>
        <a:xfrm>
          <a:off x="1957419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2092516" y="1470878"/>
        <a:ext cx="652306" cy="652306"/>
      </dsp:txXfrm>
    </dsp:sp>
    <dsp:sp modelId="{C79ED4F8-2806-47C2-BC9D-B61F21A5DAC2}">
      <dsp:nvSpPr>
        <dsp:cNvPr id="0" name=""/>
        <dsp:cNvSpPr/>
      </dsp:nvSpPr>
      <dsp:spPr>
        <a:xfrm rot="8100000">
          <a:off x="1811920" y="212579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 rot="10800000">
        <a:off x="1874559" y="2162122"/>
        <a:ext cx="171234" cy="186805"/>
      </dsp:txXfrm>
    </dsp:sp>
    <dsp:sp modelId="{F2E2A992-C58F-4029-A839-4DE29676EA3D}">
      <dsp:nvSpPr>
        <dsp:cNvPr id="0" name=""/>
        <dsp:cNvSpPr/>
      </dsp:nvSpPr>
      <dsp:spPr>
        <a:xfrm>
          <a:off x="978750" y="231445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7" y="2449548"/>
        <a:ext cx="652306" cy="652306"/>
      </dsp:txXfrm>
    </dsp:sp>
    <dsp:sp modelId="{EA0E22BF-A0BA-4289-9865-372DAC845504}">
      <dsp:nvSpPr>
        <dsp:cNvPr id="0" name=""/>
        <dsp:cNvSpPr/>
      </dsp:nvSpPr>
      <dsp:spPr>
        <a:xfrm rot="13500000">
          <a:off x="833250" y="213558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10800000">
        <a:off x="895889" y="2223804"/>
        <a:ext cx="171234" cy="186805"/>
      </dsp:txXfrm>
    </dsp:sp>
    <dsp:sp modelId="{57D6E8BB-B436-42A6-B52D-7E306EFC6976}">
      <dsp:nvSpPr>
        <dsp:cNvPr id="0" name=""/>
        <dsp:cNvSpPr/>
      </dsp:nvSpPr>
      <dsp:spPr>
        <a:xfrm>
          <a:off x="80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35177" y="1470878"/>
        <a:ext cx="652306" cy="652306"/>
      </dsp:txXfrm>
    </dsp:sp>
    <dsp:sp modelId="{20F3EF76-3C90-45A9-AAC3-4C59180E8C24}">
      <dsp:nvSpPr>
        <dsp:cNvPr id="0" name=""/>
        <dsp:cNvSpPr/>
      </dsp:nvSpPr>
      <dsp:spPr>
        <a:xfrm rot="18900000">
          <a:off x="823459" y="1156920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834206" y="1245135"/>
        <a:ext cx="171234" cy="186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662D-FF6F-4710-8413-802FEA4B455E}">
      <dsp:nvSpPr>
        <dsp:cNvPr id="0" name=""/>
        <dsp:cNvSpPr/>
      </dsp:nvSpPr>
      <dsp:spPr>
        <a:xfrm>
          <a:off x="978749" y="35711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6" y="492208"/>
        <a:ext cx="652306" cy="652306"/>
      </dsp:txXfrm>
    </dsp:sp>
    <dsp:sp modelId="{61DFBFE1-346C-43AC-BD6F-E0A90D4EFD98}">
      <dsp:nvSpPr>
        <dsp:cNvPr id="0" name=""/>
        <dsp:cNvSpPr/>
      </dsp:nvSpPr>
      <dsp:spPr>
        <a:xfrm rot="2700000">
          <a:off x="1802129" y="114712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812876" y="1183452"/>
        <a:ext cx="171234" cy="186805"/>
      </dsp:txXfrm>
    </dsp:sp>
    <dsp:sp modelId="{DADE6F7A-A278-4B56-8F41-E49391FFE207}">
      <dsp:nvSpPr>
        <dsp:cNvPr id="0" name=""/>
        <dsp:cNvSpPr/>
      </dsp:nvSpPr>
      <dsp:spPr>
        <a:xfrm>
          <a:off x="1957419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2092516" y="1470878"/>
        <a:ext cx="652306" cy="652306"/>
      </dsp:txXfrm>
    </dsp:sp>
    <dsp:sp modelId="{C79ED4F8-2806-47C2-BC9D-B61F21A5DAC2}">
      <dsp:nvSpPr>
        <dsp:cNvPr id="0" name=""/>
        <dsp:cNvSpPr/>
      </dsp:nvSpPr>
      <dsp:spPr>
        <a:xfrm rot="8100000">
          <a:off x="1811920" y="212579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 rot="10800000">
        <a:off x="1874559" y="2162122"/>
        <a:ext cx="171234" cy="186805"/>
      </dsp:txXfrm>
    </dsp:sp>
    <dsp:sp modelId="{F2E2A992-C58F-4029-A839-4DE29676EA3D}">
      <dsp:nvSpPr>
        <dsp:cNvPr id="0" name=""/>
        <dsp:cNvSpPr/>
      </dsp:nvSpPr>
      <dsp:spPr>
        <a:xfrm>
          <a:off x="978750" y="231445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7" y="2449548"/>
        <a:ext cx="652306" cy="652306"/>
      </dsp:txXfrm>
    </dsp:sp>
    <dsp:sp modelId="{EA0E22BF-A0BA-4289-9865-372DAC845504}">
      <dsp:nvSpPr>
        <dsp:cNvPr id="0" name=""/>
        <dsp:cNvSpPr/>
      </dsp:nvSpPr>
      <dsp:spPr>
        <a:xfrm rot="13500000">
          <a:off x="833250" y="213558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10800000">
        <a:off x="895889" y="2223804"/>
        <a:ext cx="171234" cy="186805"/>
      </dsp:txXfrm>
    </dsp:sp>
    <dsp:sp modelId="{57D6E8BB-B436-42A6-B52D-7E306EFC6976}">
      <dsp:nvSpPr>
        <dsp:cNvPr id="0" name=""/>
        <dsp:cNvSpPr/>
      </dsp:nvSpPr>
      <dsp:spPr>
        <a:xfrm>
          <a:off x="80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35177" y="1470878"/>
        <a:ext cx="652306" cy="652306"/>
      </dsp:txXfrm>
    </dsp:sp>
    <dsp:sp modelId="{20F3EF76-3C90-45A9-AAC3-4C59180E8C24}">
      <dsp:nvSpPr>
        <dsp:cNvPr id="0" name=""/>
        <dsp:cNvSpPr/>
      </dsp:nvSpPr>
      <dsp:spPr>
        <a:xfrm rot="18900000">
          <a:off x="823459" y="1156920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834206" y="1245135"/>
        <a:ext cx="171234" cy="1868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662D-FF6F-4710-8413-802FEA4B455E}">
      <dsp:nvSpPr>
        <dsp:cNvPr id="0" name=""/>
        <dsp:cNvSpPr/>
      </dsp:nvSpPr>
      <dsp:spPr>
        <a:xfrm>
          <a:off x="978749" y="35711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6" y="492208"/>
        <a:ext cx="652306" cy="652306"/>
      </dsp:txXfrm>
    </dsp:sp>
    <dsp:sp modelId="{61DFBFE1-346C-43AC-BD6F-E0A90D4EFD98}">
      <dsp:nvSpPr>
        <dsp:cNvPr id="0" name=""/>
        <dsp:cNvSpPr/>
      </dsp:nvSpPr>
      <dsp:spPr>
        <a:xfrm rot="2700000">
          <a:off x="1802129" y="114712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812876" y="1183452"/>
        <a:ext cx="171234" cy="186805"/>
      </dsp:txXfrm>
    </dsp:sp>
    <dsp:sp modelId="{DADE6F7A-A278-4B56-8F41-E49391FFE207}">
      <dsp:nvSpPr>
        <dsp:cNvPr id="0" name=""/>
        <dsp:cNvSpPr/>
      </dsp:nvSpPr>
      <dsp:spPr>
        <a:xfrm>
          <a:off x="1957419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2092516" y="1470878"/>
        <a:ext cx="652306" cy="652306"/>
      </dsp:txXfrm>
    </dsp:sp>
    <dsp:sp modelId="{C79ED4F8-2806-47C2-BC9D-B61F21A5DAC2}">
      <dsp:nvSpPr>
        <dsp:cNvPr id="0" name=""/>
        <dsp:cNvSpPr/>
      </dsp:nvSpPr>
      <dsp:spPr>
        <a:xfrm rot="8100000">
          <a:off x="1811920" y="212579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 rot="10800000">
        <a:off x="1874559" y="2162122"/>
        <a:ext cx="171234" cy="186805"/>
      </dsp:txXfrm>
    </dsp:sp>
    <dsp:sp modelId="{F2E2A992-C58F-4029-A839-4DE29676EA3D}">
      <dsp:nvSpPr>
        <dsp:cNvPr id="0" name=""/>
        <dsp:cNvSpPr/>
      </dsp:nvSpPr>
      <dsp:spPr>
        <a:xfrm>
          <a:off x="978750" y="231445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7" y="2449548"/>
        <a:ext cx="652306" cy="652306"/>
      </dsp:txXfrm>
    </dsp:sp>
    <dsp:sp modelId="{EA0E22BF-A0BA-4289-9865-372DAC845504}">
      <dsp:nvSpPr>
        <dsp:cNvPr id="0" name=""/>
        <dsp:cNvSpPr/>
      </dsp:nvSpPr>
      <dsp:spPr>
        <a:xfrm rot="13500000">
          <a:off x="833250" y="213558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10800000">
        <a:off x="895889" y="2223804"/>
        <a:ext cx="171234" cy="186805"/>
      </dsp:txXfrm>
    </dsp:sp>
    <dsp:sp modelId="{57D6E8BB-B436-42A6-B52D-7E306EFC6976}">
      <dsp:nvSpPr>
        <dsp:cNvPr id="0" name=""/>
        <dsp:cNvSpPr/>
      </dsp:nvSpPr>
      <dsp:spPr>
        <a:xfrm>
          <a:off x="80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35177" y="1470878"/>
        <a:ext cx="652306" cy="652306"/>
      </dsp:txXfrm>
    </dsp:sp>
    <dsp:sp modelId="{20F3EF76-3C90-45A9-AAC3-4C59180E8C24}">
      <dsp:nvSpPr>
        <dsp:cNvPr id="0" name=""/>
        <dsp:cNvSpPr/>
      </dsp:nvSpPr>
      <dsp:spPr>
        <a:xfrm rot="18900000">
          <a:off x="823459" y="1156920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834206" y="1245135"/>
        <a:ext cx="171234" cy="186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662D-FF6F-4710-8413-802FEA4B455E}">
      <dsp:nvSpPr>
        <dsp:cNvPr id="0" name=""/>
        <dsp:cNvSpPr/>
      </dsp:nvSpPr>
      <dsp:spPr>
        <a:xfrm>
          <a:off x="978749" y="35711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6" y="492208"/>
        <a:ext cx="652306" cy="652306"/>
      </dsp:txXfrm>
    </dsp:sp>
    <dsp:sp modelId="{61DFBFE1-346C-43AC-BD6F-E0A90D4EFD98}">
      <dsp:nvSpPr>
        <dsp:cNvPr id="0" name=""/>
        <dsp:cNvSpPr/>
      </dsp:nvSpPr>
      <dsp:spPr>
        <a:xfrm rot="2700000">
          <a:off x="1802129" y="114712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812876" y="1183452"/>
        <a:ext cx="171234" cy="186805"/>
      </dsp:txXfrm>
    </dsp:sp>
    <dsp:sp modelId="{DADE6F7A-A278-4B56-8F41-E49391FFE207}">
      <dsp:nvSpPr>
        <dsp:cNvPr id="0" name=""/>
        <dsp:cNvSpPr/>
      </dsp:nvSpPr>
      <dsp:spPr>
        <a:xfrm>
          <a:off x="1957419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2092516" y="1470878"/>
        <a:ext cx="652306" cy="652306"/>
      </dsp:txXfrm>
    </dsp:sp>
    <dsp:sp modelId="{C79ED4F8-2806-47C2-BC9D-B61F21A5DAC2}">
      <dsp:nvSpPr>
        <dsp:cNvPr id="0" name=""/>
        <dsp:cNvSpPr/>
      </dsp:nvSpPr>
      <dsp:spPr>
        <a:xfrm rot="8100000">
          <a:off x="1811920" y="212579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 rot="10800000">
        <a:off x="1874559" y="2162122"/>
        <a:ext cx="171234" cy="186805"/>
      </dsp:txXfrm>
    </dsp:sp>
    <dsp:sp modelId="{F2E2A992-C58F-4029-A839-4DE29676EA3D}">
      <dsp:nvSpPr>
        <dsp:cNvPr id="0" name=""/>
        <dsp:cNvSpPr/>
      </dsp:nvSpPr>
      <dsp:spPr>
        <a:xfrm>
          <a:off x="978750" y="231445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7" y="2449548"/>
        <a:ext cx="652306" cy="652306"/>
      </dsp:txXfrm>
    </dsp:sp>
    <dsp:sp modelId="{EA0E22BF-A0BA-4289-9865-372DAC845504}">
      <dsp:nvSpPr>
        <dsp:cNvPr id="0" name=""/>
        <dsp:cNvSpPr/>
      </dsp:nvSpPr>
      <dsp:spPr>
        <a:xfrm rot="13500000">
          <a:off x="833250" y="213558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10800000">
        <a:off x="895889" y="2223804"/>
        <a:ext cx="171234" cy="186805"/>
      </dsp:txXfrm>
    </dsp:sp>
    <dsp:sp modelId="{57D6E8BB-B436-42A6-B52D-7E306EFC6976}">
      <dsp:nvSpPr>
        <dsp:cNvPr id="0" name=""/>
        <dsp:cNvSpPr/>
      </dsp:nvSpPr>
      <dsp:spPr>
        <a:xfrm>
          <a:off x="80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35177" y="1470878"/>
        <a:ext cx="652306" cy="652306"/>
      </dsp:txXfrm>
    </dsp:sp>
    <dsp:sp modelId="{20F3EF76-3C90-45A9-AAC3-4C59180E8C24}">
      <dsp:nvSpPr>
        <dsp:cNvPr id="0" name=""/>
        <dsp:cNvSpPr/>
      </dsp:nvSpPr>
      <dsp:spPr>
        <a:xfrm rot="18900000">
          <a:off x="823459" y="1156920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834206" y="1245135"/>
        <a:ext cx="171234" cy="1868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662D-FF6F-4710-8413-802FEA4B455E}">
      <dsp:nvSpPr>
        <dsp:cNvPr id="0" name=""/>
        <dsp:cNvSpPr/>
      </dsp:nvSpPr>
      <dsp:spPr>
        <a:xfrm>
          <a:off x="978749" y="35711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6" y="492208"/>
        <a:ext cx="652306" cy="652306"/>
      </dsp:txXfrm>
    </dsp:sp>
    <dsp:sp modelId="{61DFBFE1-346C-43AC-BD6F-E0A90D4EFD98}">
      <dsp:nvSpPr>
        <dsp:cNvPr id="0" name=""/>
        <dsp:cNvSpPr/>
      </dsp:nvSpPr>
      <dsp:spPr>
        <a:xfrm rot="2700000">
          <a:off x="1802129" y="114712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812876" y="1183452"/>
        <a:ext cx="171234" cy="186805"/>
      </dsp:txXfrm>
    </dsp:sp>
    <dsp:sp modelId="{DADE6F7A-A278-4B56-8F41-E49391FFE207}">
      <dsp:nvSpPr>
        <dsp:cNvPr id="0" name=""/>
        <dsp:cNvSpPr/>
      </dsp:nvSpPr>
      <dsp:spPr>
        <a:xfrm>
          <a:off x="1957419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2092516" y="1470878"/>
        <a:ext cx="652306" cy="652306"/>
      </dsp:txXfrm>
    </dsp:sp>
    <dsp:sp modelId="{C79ED4F8-2806-47C2-BC9D-B61F21A5DAC2}">
      <dsp:nvSpPr>
        <dsp:cNvPr id="0" name=""/>
        <dsp:cNvSpPr/>
      </dsp:nvSpPr>
      <dsp:spPr>
        <a:xfrm rot="8100000">
          <a:off x="1811920" y="212579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 rot="10800000">
        <a:off x="1874559" y="2162122"/>
        <a:ext cx="171234" cy="186805"/>
      </dsp:txXfrm>
    </dsp:sp>
    <dsp:sp modelId="{F2E2A992-C58F-4029-A839-4DE29676EA3D}">
      <dsp:nvSpPr>
        <dsp:cNvPr id="0" name=""/>
        <dsp:cNvSpPr/>
      </dsp:nvSpPr>
      <dsp:spPr>
        <a:xfrm>
          <a:off x="978750" y="231445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7" y="2449548"/>
        <a:ext cx="652306" cy="652306"/>
      </dsp:txXfrm>
    </dsp:sp>
    <dsp:sp modelId="{EA0E22BF-A0BA-4289-9865-372DAC845504}">
      <dsp:nvSpPr>
        <dsp:cNvPr id="0" name=""/>
        <dsp:cNvSpPr/>
      </dsp:nvSpPr>
      <dsp:spPr>
        <a:xfrm rot="13500000">
          <a:off x="833250" y="213558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10800000">
        <a:off x="895889" y="2223804"/>
        <a:ext cx="171234" cy="186805"/>
      </dsp:txXfrm>
    </dsp:sp>
    <dsp:sp modelId="{57D6E8BB-B436-42A6-B52D-7E306EFC6976}">
      <dsp:nvSpPr>
        <dsp:cNvPr id="0" name=""/>
        <dsp:cNvSpPr/>
      </dsp:nvSpPr>
      <dsp:spPr>
        <a:xfrm>
          <a:off x="80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35177" y="1470878"/>
        <a:ext cx="652306" cy="652306"/>
      </dsp:txXfrm>
    </dsp:sp>
    <dsp:sp modelId="{20F3EF76-3C90-45A9-AAC3-4C59180E8C24}">
      <dsp:nvSpPr>
        <dsp:cNvPr id="0" name=""/>
        <dsp:cNvSpPr/>
      </dsp:nvSpPr>
      <dsp:spPr>
        <a:xfrm rot="18900000">
          <a:off x="823459" y="1156920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834206" y="1245135"/>
        <a:ext cx="171234" cy="186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662D-FF6F-4710-8413-802FEA4B455E}">
      <dsp:nvSpPr>
        <dsp:cNvPr id="0" name=""/>
        <dsp:cNvSpPr/>
      </dsp:nvSpPr>
      <dsp:spPr>
        <a:xfrm>
          <a:off x="978749" y="35711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6" y="492208"/>
        <a:ext cx="652306" cy="652306"/>
      </dsp:txXfrm>
    </dsp:sp>
    <dsp:sp modelId="{61DFBFE1-346C-43AC-BD6F-E0A90D4EFD98}">
      <dsp:nvSpPr>
        <dsp:cNvPr id="0" name=""/>
        <dsp:cNvSpPr/>
      </dsp:nvSpPr>
      <dsp:spPr>
        <a:xfrm rot="2700000">
          <a:off x="1802129" y="114712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812876" y="1183452"/>
        <a:ext cx="171234" cy="186805"/>
      </dsp:txXfrm>
    </dsp:sp>
    <dsp:sp modelId="{DADE6F7A-A278-4B56-8F41-E49391FFE207}">
      <dsp:nvSpPr>
        <dsp:cNvPr id="0" name=""/>
        <dsp:cNvSpPr/>
      </dsp:nvSpPr>
      <dsp:spPr>
        <a:xfrm>
          <a:off x="1957419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2092516" y="1470878"/>
        <a:ext cx="652306" cy="652306"/>
      </dsp:txXfrm>
    </dsp:sp>
    <dsp:sp modelId="{C79ED4F8-2806-47C2-BC9D-B61F21A5DAC2}">
      <dsp:nvSpPr>
        <dsp:cNvPr id="0" name=""/>
        <dsp:cNvSpPr/>
      </dsp:nvSpPr>
      <dsp:spPr>
        <a:xfrm rot="8100000">
          <a:off x="1811920" y="212579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 rot="10800000">
        <a:off x="1874559" y="2162122"/>
        <a:ext cx="171234" cy="186805"/>
      </dsp:txXfrm>
    </dsp:sp>
    <dsp:sp modelId="{F2E2A992-C58F-4029-A839-4DE29676EA3D}">
      <dsp:nvSpPr>
        <dsp:cNvPr id="0" name=""/>
        <dsp:cNvSpPr/>
      </dsp:nvSpPr>
      <dsp:spPr>
        <a:xfrm>
          <a:off x="978750" y="231445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7" y="2449548"/>
        <a:ext cx="652306" cy="652306"/>
      </dsp:txXfrm>
    </dsp:sp>
    <dsp:sp modelId="{EA0E22BF-A0BA-4289-9865-372DAC845504}">
      <dsp:nvSpPr>
        <dsp:cNvPr id="0" name=""/>
        <dsp:cNvSpPr/>
      </dsp:nvSpPr>
      <dsp:spPr>
        <a:xfrm rot="13500000">
          <a:off x="833250" y="213558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10800000">
        <a:off x="895889" y="2223804"/>
        <a:ext cx="171234" cy="186805"/>
      </dsp:txXfrm>
    </dsp:sp>
    <dsp:sp modelId="{57D6E8BB-B436-42A6-B52D-7E306EFC6976}">
      <dsp:nvSpPr>
        <dsp:cNvPr id="0" name=""/>
        <dsp:cNvSpPr/>
      </dsp:nvSpPr>
      <dsp:spPr>
        <a:xfrm>
          <a:off x="80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35177" y="1470878"/>
        <a:ext cx="652306" cy="652306"/>
      </dsp:txXfrm>
    </dsp:sp>
    <dsp:sp modelId="{20F3EF76-3C90-45A9-AAC3-4C59180E8C24}">
      <dsp:nvSpPr>
        <dsp:cNvPr id="0" name=""/>
        <dsp:cNvSpPr/>
      </dsp:nvSpPr>
      <dsp:spPr>
        <a:xfrm rot="18900000">
          <a:off x="823459" y="1156920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834206" y="1245135"/>
        <a:ext cx="171234" cy="1868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662D-FF6F-4710-8413-802FEA4B455E}">
      <dsp:nvSpPr>
        <dsp:cNvPr id="0" name=""/>
        <dsp:cNvSpPr/>
      </dsp:nvSpPr>
      <dsp:spPr>
        <a:xfrm>
          <a:off x="978749" y="35711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srgbClr val="175194">
                    <a:alpha val="40000"/>
                  </a:srgbClr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למידה עיונית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srgbClr val="175194">
                  <a:alpha val="40000"/>
                </a:srgbClr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6" y="492208"/>
        <a:ext cx="652306" cy="652306"/>
      </dsp:txXfrm>
    </dsp:sp>
    <dsp:sp modelId="{61DFBFE1-346C-43AC-BD6F-E0A90D4EFD98}">
      <dsp:nvSpPr>
        <dsp:cNvPr id="0" name=""/>
        <dsp:cNvSpPr/>
      </dsp:nvSpPr>
      <dsp:spPr>
        <a:xfrm rot="2700000">
          <a:off x="1802129" y="114712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812876" y="1183452"/>
        <a:ext cx="171234" cy="186805"/>
      </dsp:txXfrm>
    </dsp:sp>
    <dsp:sp modelId="{DADE6F7A-A278-4B56-8F41-E49391FFE207}">
      <dsp:nvSpPr>
        <dsp:cNvPr id="0" name=""/>
        <dsp:cNvSpPr/>
      </dsp:nvSpPr>
      <dsp:spPr>
        <a:xfrm>
          <a:off x="1957419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פעילות ותוצר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2092516" y="1470878"/>
        <a:ext cx="652306" cy="652306"/>
      </dsp:txXfrm>
    </dsp:sp>
    <dsp:sp modelId="{C79ED4F8-2806-47C2-BC9D-B61F21A5DAC2}">
      <dsp:nvSpPr>
        <dsp:cNvPr id="0" name=""/>
        <dsp:cNvSpPr/>
      </dsp:nvSpPr>
      <dsp:spPr>
        <a:xfrm rot="8100000">
          <a:off x="1811920" y="212579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 rot="10800000">
        <a:off x="1874559" y="2162122"/>
        <a:ext cx="171234" cy="186805"/>
      </dsp:txXfrm>
    </dsp:sp>
    <dsp:sp modelId="{F2E2A992-C58F-4029-A839-4DE29676EA3D}">
      <dsp:nvSpPr>
        <dsp:cNvPr id="0" name=""/>
        <dsp:cNvSpPr/>
      </dsp:nvSpPr>
      <dsp:spPr>
        <a:xfrm>
          <a:off x="978750" y="231445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השתתפות קהילה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113847" y="2449548"/>
        <a:ext cx="652306" cy="652306"/>
      </dsp:txXfrm>
    </dsp:sp>
    <dsp:sp modelId="{EA0E22BF-A0BA-4289-9865-372DAC845504}">
      <dsp:nvSpPr>
        <dsp:cNvPr id="0" name=""/>
        <dsp:cNvSpPr/>
      </dsp:nvSpPr>
      <dsp:spPr>
        <a:xfrm rot="13500000">
          <a:off x="833250" y="2135589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 rot="10800000">
        <a:off x="895889" y="2223804"/>
        <a:ext cx="171234" cy="186805"/>
      </dsp:txXfrm>
    </dsp:sp>
    <dsp:sp modelId="{57D6E8BB-B436-42A6-B52D-7E306EFC6976}">
      <dsp:nvSpPr>
        <dsp:cNvPr id="0" name=""/>
        <dsp:cNvSpPr/>
      </dsp:nvSpPr>
      <dsp:spPr>
        <a:xfrm>
          <a:off x="80" y="1335781"/>
          <a:ext cx="922500" cy="9225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175194"/>
                </a:outerShdw>
              </a:effectLst>
              <a:latin typeface="Guttman Frank" panose="02010401010101010101" pitchFamily="2" charset="-79"/>
              <a:cs typeface="Guttman Frank" panose="02010401010101010101" pitchFamily="2" charset="-79"/>
            </a:rPr>
            <a:t>מעורבות רגשית</a:t>
          </a:r>
          <a:endParaRPr lang="he-IL" sz="13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175194"/>
              </a:outerShdw>
            </a:effectLst>
            <a:latin typeface="Guttman Frank" panose="02010401010101010101" pitchFamily="2" charset="-79"/>
            <a:cs typeface="Guttman Frank" panose="02010401010101010101" pitchFamily="2" charset="-79"/>
          </a:endParaRPr>
        </a:p>
      </dsp:txBody>
      <dsp:txXfrm>
        <a:off x="135177" y="1470878"/>
        <a:ext cx="652306" cy="652306"/>
      </dsp:txXfrm>
    </dsp:sp>
    <dsp:sp modelId="{20F3EF76-3C90-45A9-AAC3-4C59180E8C24}">
      <dsp:nvSpPr>
        <dsp:cNvPr id="0" name=""/>
        <dsp:cNvSpPr/>
      </dsp:nvSpPr>
      <dsp:spPr>
        <a:xfrm rot="18900000">
          <a:off x="823459" y="1156920"/>
          <a:ext cx="244620" cy="311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834206" y="1245135"/>
        <a:ext cx="171234" cy="186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68C200-1931-4ACD-BDAB-2D18E4450896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623689-C2B9-4BED-8B46-54865914E9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809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דוגמה למערך שיעור </a:t>
            </a:r>
            <a:r>
              <a:rPr lang="he-IL" dirty="0" smtClean="0"/>
              <a:t>בעייתי בנקודה</a:t>
            </a:r>
            <a:r>
              <a:rPr lang="he-IL" baseline="0" dirty="0" smtClean="0"/>
              <a:t> </a:t>
            </a:r>
            <a:r>
              <a:rPr lang="he-IL" baseline="0" dirty="0" smtClean="0"/>
              <a:t>4</a:t>
            </a:r>
            <a:r>
              <a:rPr lang="he-IL" baseline="0" dirty="0" smtClean="0"/>
              <a:t>:</a:t>
            </a:r>
            <a:r>
              <a:rPr lang="en-US" baseline="0" dirty="0" smtClean="0"/>
              <a:t> </a:t>
            </a:r>
            <a:r>
              <a:rPr lang="he-IL" baseline="0" dirty="0" smtClean="0"/>
              <a:t>אביטל יוגב ונינה אשל, פעילות חזירי הבר ומינים מתפרצים, זיקית, החברה להגנת הטבע, 2024 </a:t>
            </a:r>
            <a:r>
              <a:rPr lang="en-US" baseline="0" dirty="0" smtClean="0"/>
              <a:t>https://zikit.teva.org.il/open/%D7%A4%D7%A2%D7%99%D7%9C%D7%95%D7%AA:%D7%97%D7%96%D7%99%D7%A8%D7%99_%D7%94%D7%91%D7%A8_%D7%95%D7%9E%D7%99%D7%A0%D7%99%D7%9D_%D7%9E%D7%AA%D7%A4%D7%A8%D7%A6%D7%99%D7%9D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3689-C2B9-4BED-8B46-54865914E9B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59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נושא אקזוטי נוסף עבור עירונים: לילך </a:t>
            </a:r>
            <a:r>
              <a:rPr lang="he-IL" dirty="0" err="1" smtClean="0"/>
              <a:t>טנצר</a:t>
            </a:r>
            <a:r>
              <a:rPr lang="he-IL" dirty="0" smtClean="0"/>
              <a:t> ורוחמה </a:t>
            </a:r>
            <a:r>
              <a:rPr lang="he-IL" dirty="0" err="1" smtClean="0"/>
              <a:t>ארנברג</a:t>
            </a:r>
            <a:r>
              <a:rPr lang="he-IL" dirty="0" smtClean="0"/>
              <a:t>, משימת אוריינות מדעית וטכנולוגית: ציפורים וחקלאים, המרכז לחינוך מדעי וטכנולוגי, אוניברסיטת תל-אביב 2017 </a:t>
            </a:r>
            <a:r>
              <a:rPr lang="en-US" dirty="0" smtClean="0"/>
              <a:t>https://www.matar.tau.ac.il/wp-content/uploads/2017/10/%D7%9E%D7%A9%D7%99%D7%9E%D7%AA-%D7%90%D7%95%D7%A8%D7%99%D7%99%D7%A0%D7%95%D7%AA-%D7%9B%D7%99%D7%AA%D7%94-%D7%95-%D7%A6%D7%99%D7%A4%D7%95%D7%A8%D7%99%D7%9D-%D7%95%D7%97%D7%A7%D7%9C%D7%90%D7%99%D7%9D.pdf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3689-C2B9-4BED-8B46-54865914E9B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761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חזירי בר:</a:t>
            </a:r>
            <a:r>
              <a:rPr lang="en-US" baseline="0" dirty="0" smtClean="0"/>
              <a:t> </a:t>
            </a:r>
            <a:r>
              <a:rPr lang="he-IL" baseline="0" dirty="0" smtClean="0"/>
              <a:t>ה</a:t>
            </a:r>
            <a:r>
              <a:rPr lang="he-IL" dirty="0" smtClean="0"/>
              <a:t>רשות המקומית במרכז</a:t>
            </a:r>
          </a:p>
          <a:p>
            <a:endParaRPr lang="he-IL" dirty="0" smtClean="0"/>
          </a:p>
          <a:p>
            <a:r>
              <a:rPr lang="he-IL" dirty="0" smtClean="0"/>
              <a:t>קיבוע פחי אשפה להתמודדות עם חזירי בר, מועצה מקומית </a:t>
            </a:r>
            <a:r>
              <a:rPr lang="he-IL" dirty="0" err="1" smtClean="0"/>
              <a:t>קרית</a:t>
            </a:r>
            <a:r>
              <a:rPr lang="he-IL" dirty="0" smtClean="0"/>
              <a:t> טבעון </a:t>
            </a:r>
            <a:r>
              <a:rPr lang="en-US" dirty="0" smtClean="0"/>
              <a:t>https://www.ktv.org.il/%D7%A7%D7%99%D7%91%D7%95%D7%A2-%D7%A4%D7%97%D7%99-%D7%90%D7%A9%D7%A4%D7%94-%D7%9C%D7%94%D7%AA%D7%9E%D7%95%D7%93%D7%93%D7%95%D7%AA-%D7%A2%D7%9D-%D7%97%D7%96%D7%99%D7%A8%D7%99-%D7%91%D7%A8/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סיכום פעילות העירייה </a:t>
            </a:r>
            <a:r>
              <a:rPr lang="he-IL" dirty="0" err="1" smtClean="0"/>
              <a:t>ורט"ג</a:t>
            </a:r>
            <a:r>
              <a:rPr lang="he-IL" dirty="0" smtClean="0"/>
              <a:t> לצמצום הקונפליקט עם חזירי הבר, עיריית חיפה </a:t>
            </a:r>
            <a:r>
              <a:rPr lang="en-US" dirty="0" smtClean="0"/>
              <a:t>https://www.haifa.muni.il/operation/boars/reports/</a:t>
            </a:r>
          </a:p>
          <a:p>
            <a:endParaRPr lang="he-IL" dirty="0" smtClean="0"/>
          </a:p>
          <a:p>
            <a:r>
              <a:rPr lang="he-IL" dirty="0" smtClean="0"/>
              <a:t>אבי </a:t>
            </a:r>
            <a:r>
              <a:rPr lang="he-IL" dirty="0" err="1" smtClean="0"/>
              <a:t>בליזובסקי</a:t>
            </a:r>
            <a:r>
              <a:rPr lang="he-IL" dirty="0" smtClean="0"/>
              <a:t>, "בטבעון נערך ניסוי במסגרת המאמץ למציאת פתרון לבעיית חזירי הבר," הידען, 14 ביוני 2021 </a:t>
            </a:r>
            <a:r>
              <a:rPr lang="en-US" dirty="0" smtClean="0"/>
              <a:t>https://www.hayadan.org.il/%D7%91%D7%98%D7%91%D7%A2%D7%95%D7%9F-%D7%A0%D7%A2%D7%A8%D7%9A-%D7%A0%D7%99%D7%A1%D7%95%D7%99-%D7%91%D7%9E%D7%A1%D7%92%D7%A8%D7%AA-%D7%94%D7%9E%D7%90%D7%9E%D7%A5-%D7%9C%D7%9E%D7%A6%D7%99%D7%90%D7%AA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3689-C2B9-4BED-8B46-54865914E9BC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87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err="1" smtClean="0"/>
              <a:t>יהבית</a:t>
            </a:r>
            <a:r>
              <a:rPr lang="he-IL" dirty="0" smtClean="0"/>
              <a:t> לוריא, הדס כץ שדה חן, שלומית ליפשיץ, שושי כהן ויוסי לשם, "חקר ציפורים - לא מה שחשבתם...," </a:t>
            </a:r>
            <a:r>
              <a:rPr lang="he-IL" b="1" dirty="0" smtClean="0"/>
              <a:t>אאוריקה</a:t>
            </a:r>
            <a:r>
              <a:rPr lang="he-IL" dirty="0" smtClean="0"/>
              <a:t> 39 (יוני 2016): 49-40.</a:t>
            </a:r>
          </a:p>
          <a:p>
            <a:r>
              <a:rPr lang="en-US" dirty="0" smtClean="0"/>
              <a:t>https://www.matar.tau.ac.il/wp-content/uploads/2016/08/07-%D7%9B%D7%AA%D7%91%D7%94-%D7%97%D7%A7%D7%A8-%D7%A6%D7%99%D7%A4%D7%95%D7%A8%D7%99%D7%9D-1.pdf</a:t>
            </a:r>
            <a:endParaRPr lang="he-IL" dirty="0" smtClean="0"/>
          </a:p>
          <a:p>
            <a:r>
              <a:rPr lang="en-US" dirty="0" smtClean="0"/>
              <a:t>https://www.matar.tau.ac.il/?page_id=15061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הקמת גינת ציפורים ופרפרים, המרכז לטיפוח ציפורי הבר בחצר ובגינה </a:t>
            </a:r>
            <a:r>
              <a:rPr lang="en-US" dirty="0" smtClean="0"/>
              <a:t>https://www.yardbirds.org.il/inner/48</a:t>
            </a:r>
            <a:r>
              <a:rPr lang="he-IL" dirty="0" smtClean="0"/>
              <a:t>, </a:t>
            </a:r>
            <a:r>
              <a:rPr lang="en-US" dirty="0" smtClean="0"/>
              <a:t>https://www.yardbirds.org.il/inner/63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קינון ותיבות קינון, המרכז לטיפוח ציפורי הבר בחצר ובגינה </a:t>
            </a:r>
            <a:r>
              <a:rPr lang="en-US" dirty="0" smtClean="0"/>
              <a:t>https://www.yardbirds.org.il/inner/45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מתקני </a:t>
            </a:r>
            <a:r>
              <a:rPr lang="he-IL" dirty="0" smtClean="0"/>
              <a:t>שתייה</a:t>
            </a:r>
            <a:r>
              <a:rPr lang="he-IL" baseline="0" dirty="0" smtClean="0"/>
              <a:t> </a:t>
            </a:r>
            <a:r>
              <a:rPr lang="he-IL" baseline="0" dirty="0" smtClean="0"/>
              <a:t>לציפורים, </a:t>
            </a:r>
            <a:r>
              <a:rPr lang="he-IL" dirty="0" smtClean="0"/>
              <a:t>המרכז לטיפוח ציפורי הבר בחצר ובגינה</a:t>
            </a:r>
            <a:r>
              <a:rPr lang="he-IL" baseline="0" dirty="0" smtClean="0"/>
              <a:t> </a:t>
            </a:r>
            <a:r>
              <a:rPr lang="en-US" baseline="0" dirty="0" smtClean="0"/>
              <a:t>https://www.yardbirds.org.il/inner/44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תיבות קינון ירגזים למכירה בעמותת אנוש </a:t>
            </a:r>
            <a:r>
              <a:rPr lang="en-US" baseline="0" dirty="0" smtClean="0"/>
              <a:t>https://www.enoshop.co.il/%D7%97%D7%A0%D7%95%D7%AA/%D7%98%D7%95-%D7%91%D7%A9%D7%91%D7%98/nesting/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המדריך לבנייה והצבת של תיבות קינון לתנשמות, קבוצת צ'רטר לאקולוגיה של חיות בר, </a:t>
            </a:r>
            <a:r>
              <a:rPr lang="en-US" baseline="0" dirty="0" smtClean="0"/>
              <a:t>https://www.birdboxisrael.org/technical-manuals/%D7%94%D7%9E%D7%93%D7%A8%D7%99%D7%9A-%D7%9C%D7%91%D7%A0%D7%99%D7%99%D7%94-%D7%95%D7%94%D7%A6%D7%91%D7%AA-%D7%A9%D7%9C-%D7%AA%D7%99%D7%91%D7%95%D7%AA-%D7%A7%D7%99%D7%A0%D7%95%D7%9F-%D7%9C%D7%AA%D7%A0%D7%A9%D7%9E%D7%95%D7%AA</a:t>
            </a:r>
          </a:p>
          <a:p>
            <a:endParaRPr lang="he-IL" baseline="0" dirty="0" smtClean="0"/>
          </a:p>
          <a:p>
            <a:r>
              <a:rPr lang="he-IL" baseline="0" dirty="0" smtClean="0"/>
              <a:t>חומרי עזר, מיזם התנשמות הלאומי, </a:t>
            </a:r>
            <a:r>
              <a:rPr lang="en-US" baseline="0" dirty="0" smtClean="0"/>
              <a:t>https://tinshamot.co.il/%d7%97%d7%95%d7%9e%d7%a8%d7%99-%d7%a2%d7%96%d7%a8/</a:t>
            </a:r>
            <a:r>
              <a:rPr lang="he-IL" baseline="0" dirty="0" smtClean="0"/>
              <a:t> </a:t>
            </a:r>
          </a:p>
          <a:p>
            <a:endParaRPr lang="he-IL" baseline="0" dirty="0" smtClean="0"/>
          </a:p>
          <a:p>
            <a:r>
              <a:rPr lang="he-IL" baseline="0" dirty="0" smtClean="0"/>
              <a:t>מתקני האכלה לחתולים שאמורים להיות חסינים בפני חזירים:</a:t>
            </a:r>
            <a:r>
              <a:rPr lang="en-US" baseline="0" dirty="0" smtClean="0"/>
              <a:t> </a:t>
            </a:r>
            <a:r>
              <a:rPr lang="he-IL" baseline="0" dirty="0" smtClean="0"/>
              <a:t>בועז כהן, "אין כניסה לחזירים: תחנות האכלה לחתולים בלבד," כלבו חיפה והקריות, 8.5.2020, </a:t>
            </a:r>
            <a:r>
              <a:rPr lang="en-US" baseline="0" dirty="0" smtClean="0"/>
              <a:t>https://www.colbonews.co.il/haifa-news/77712/</a:t>
            </a:r>
          </a:p>
          <a:p>
            <a:endParaRPr lang="en-US" baseline="0" dirty="0" smtClean="0"/>
          </a:p>
          <a:p>
            <a:r>
              <a:rPr lang="he-IL" baseline="0" dirty="0" smtClean="0"/>
              <a:t>שלטי הסברה על קינון שחפים צהובי-רגל, בי"ס מגן, מעוז אביב, לפי פרסומים בדף </a:t>
            </a:r>
            <a:r>
              <a:rPr lang="he-IL" baseline="0" dirty="0" err="1" smtClean="0"/>
              <a:t>הפייסבוק</a:t>
            </a:r>
            <a:r>
              <a:rPr lang="he-IL" baseline="0" dirty="0" smtClean="0"/>
              <a:t> שחפים במעוז אביב </a:t>
            </a:r>
            <a:r>
              <a:rPr lang="en-US" baseline="0" dirty="0" smtClean="0"/>
              <a:t>yellow legged gull in Tel Aviv</a:t>
            </a:r>
            <a:endParaRPr lang="he-IL" baseline="0" dirty="0" smtClean="0"/>
          </a:p>
          <a:p>
            <a:r>
              <a:rPr lang="he-IL" baseline="0" dirty="0" smtClean="0"/>
              <a:t>פוסט 1, 27.5.2019, </a:t>
            </a:r>
            <a:r>
              <a:rPr lang="en-US" baseline="0" dirty="0" smtClean="0"/>
              <a:t>https://www.facebook.com/yellowleggedgull/posts/pfbid02HEk5GWj5QyFXRh3UDRgbbYjGif2eT2wMJkMM6m1EjnzoMhaY3ZiGnzsPuyCUcoHWl</a:t>
            </a:r>
            <a:endParaRPr lang="he-IL" baseline="0" dirty="0" smtClean="0"/>
          </a:p>
          <a:p>
            <a:r>
              <a:rPr lang="he-IL" baseline="0" dirty="0" smtClean="0"/>
              <a:t>פוסט 2 </a:t>
            </a:r>
            <a:r>
              <a:rPr lang="en-US" baseline="0" dirty="0" smtClean="0"/>
              <a:t>11.6.2023,</a:t>
            </a:r>
            <a:r>
              <a:rPr lang="he-IL" baseline="0" dirty="0" smtClean="0"/>
              <a:t>, </a:t>
            </a:r>
            <a:r>
              <a:rPr lang="en-US" baseline="0" dirty="0" smtClean="0"/>
              <a:t>https://www.facebook.com/yellowleggedgull/posts/pfbid021YaxyUmLP1hcCuDwM3dsY66cyr36FcVYNxQ7qN1qyDH2K1LhUbG9gaQSUeH5Zkznl?locale=he_IL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מיזם על כלבי ים, הכניסה מותנית בהרשמה לתוכנית: פרויקט יוליה להחזרת כלבי הים לישראל, </a:t>
            </a:r>
            <a:r>
              <a:rPr lang="he-IL" baseline="0" dirty="0" err="1" smtClean="0"/>
              <a:t>דלפיס</a:t>
            </a:r>
            <a:r>
              <a:rPr lang="he-IL" baseline="0" dirty="0" smtClean="0"/>
              <a:t>, </a:t>
            </a:r>
            <a:r>
              <a:rPr lang="en-US" baseline="0" dirty="0" smtClean="0"/>
              <a:t>https://www.delphis.ngo/yulias-project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מיזם </a:t>
            </a:r>
            <a:r>
              <a:rPr lang="he-IL" baseline="0" dirty="0" err="1" smtClean="0"/>
              <a:t>רט"ג</a:t>
            </a:r>
            <a:r>
              <a:rPr lang="he-IL" baseline="0" dirty="0" smtClean="0"/>
              <a:t> לכלל האוכלוסייה בדגש על שכנות טובה עם יעלים: יעלים, המועצה המקומית מצפה רמון, ללא תאריך, </a:t>
            </a:r>
            <a:r>
              <a:rPr lang="en-US" baseline="0" dirty="0" smtClean="0"/>
              <a:t>https://mitzpe-ramon.muni.il/institution/%D7%99%D7%A2%D7%9C%D7%99%D7%9D/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מעין </a:t>
            </a:r>
            <a:r>
              <a:rPr lang="he-IL" baseline="0" dirty="0" err="1" smtClean="0"/>
              <a:t>רוזנבלו</a:t>
            </a:r>
            <a:r>
              <a:rPr lang="he-IL" baseline="0" dirty="0" smtClean="0"/>
              <a:t> (תסריט ובימוי), </a:t>
            </a:r>
            <a:r>
              <a:rPr lang="he-IL" baseline="0" dirty="0" err="1" smtClean="0"/>
              <a:t>טפת</a:t>
            </a:r>
            <a:r>
              <a:rPr lang="he-IL" baseline="0" dirty="0" smtClean="0"/>
              <a:t> נצר (הפקה), </a:t>
            </a:r>
            <a:r>
              <a:rPr lang="he-IL" baseline="0" dirty="0" err="1" smtClean="0"/>
              <a:t>יעל'לה</a:t>
            </a:r>
            <a:r>
              <a:rPr lang="he-IL" baseline="0" dirty="0" smtClean="0"/>
              <a:t> (סרט הסברה), אוגוסט 2021, 08:34 דקות, </a:t>
            </a:r>
            <a:r>
              <a:rPr lang="en-US" baseline="0" dirty="0" smtClean="0"/>
              <a:t>https://www.facebook.com/MIitzpeRamonFilmFestival/posts/pfbid0emtZFrHRXv8fWsDWxfrGDh2Q9k8VQkg1VX4DGaj8SShdBrRRTXhVK7UjwYcWbLYVl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הנחיות להכנת מחסה חורף לחתולים: בית מושלם לחתולי רחוב! | איך להכין בבית | ויגן לייף, </a:t>
            </a:r>
            <a:r>
              <a:rPr lang="he-IL" baseline="0" dirty="0" err="1" smtClean="0"/>
              <a:t>אנימלס</a:t>
            </a:r>
            <a:r>
              <a:rPr lang="he-IL" baseline="0" dirty="0" smtClean="0"/>
              <a:t> (ערוץ </a:t>
            </a:r>
            <a:r>
              <a:rPr lang="he-IL" baseline="0" dirty="0" err="1" smtClean="0"/>
              <a:t>יוטיוב</a:t>
            </a:r>
            <a:r>
              <a:rPr lang="he-IL" baseline="0" dirty="0" smtClean="0"/>
              <a:t>), 1.1.2020, 06:26 דקות, </a:t>
            </a:r>
            <a:r>
              <a:rPr lang="en-US" baseline="0" dirty="0" smtClean="0"/>
              <a:t>https://www.youtube.com/watch?v=e5rAS1O9ZDM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מידע על מחסה עץ לחתול:</a:t>
            </a:r>
            <a:r>
              <a:rPr lang="en-US" baseline="0" dirty="0" smtClean="0"/>
              <a:t> </a:t>
            </a:r>
            <a:r>
              <a:rPr lang="he-IL" baseline="0" dirty="0" smtClean="0"/>
              <a:t>חאן חתול, מועצה מקומית </a:t>
            </a:r>
            <a:r>
              <a:rPr lang="he-IL" baseline="0" dirty="0" err="1" smtClean="0"/>
              <a:t>קרית</a:t>
            </a:r>
            <a:r>
              <a:rPr lang="he-IL" baseline="0" dirty="0" smtClean="0"/>
              <a:t> טבעון, ללא תאריך, </a:t>
            </a:r>
            <a:r>
              <a:rPr lang="en-US" baseline="0" dirty="0" smtClean="0"/>
              <a:t>https://www.ktv.org.il/%D7%97%D7%90%D7%9F-%D7%97%D7%AA%D7%95%D7%9C/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סרטון קצר על מעורבות בי"ס ביאליק לטבע ולמדעים, יבנה במיזם של ביה"ח לחיות בר בעניין הכנת בזים מצויים לשחרור לטבע:</a:t>
            </a:r>
            <a:r>
              <a:rPr lang="en-US" baseline="0" dirty="0" smtClean="0"/>
              <a:t> </a:t>
            </a:r>
            <a:r>
              <a:rPr lang="he-IL" baseline="0" dirty="0" smtClean="0"/>
              <a:t>עיריית יבנה (</a:t>
            </a:r>
            <a:r>
              <a:rPr lang="he-IL" baseline="0" dirty="0" err="1" smtClean="0"/>
              <a:t>פייסבוק</a:t>
            </a:r>
            <a:r>
              <a:rPr lang="he-IL" baseline="0" dirty="0" smtClean="0"/>
              <a:t>), 29.6.2022,  </a:t>
            </a:r>
            <a:r>
              <a:rPr lang="en-US" baseline="0" dirty="0" smtClean="0"/>
              <a:t>https://</a:t>
            </a:r>
            <a:r>
              <a:rPr lang="en-US" baseline="0" dirty="0" smtClean="0"/>
              <a:t>www.facebook.com/yavneMunicipality/videos/562670565324716</a:t>
            </a:r>
            <a:endParaRPr lang="he-IL" baseline="0" dirty="0" smtClean="0"/>
          </a:p>
          <a:p>
            <a:endParaRPr lang="en-US" baseline="0" dirty="0" smtClean="0"/>
          </a:p>
          <a:p>
            <a:r>
              <a:rPr lang="he-IL" baseline="0" dirty="0" smtClean="0"/>
              <a:t>פעולה חיה:</a:t>
            </a:r>
            <a:r>
              <a:rPr lang="en-US" baseline="0" dirty="0" smtClean="0"/>
              <a:t> </a:t>
            </a:r>
            <a:r>
              <a:rPr lang="he-IL" baseline="0" dirty="0" smtClean="0"/>
              <a:t>מאגר מערכי שיעור לזכויות בעלי-חיים (</a:t>
            </a:r>
            <a:r>
              <a:rPr lang="he-IL" baseline="0" dirty="0" err="1" smtClean="0"/>
              <a:t>אנימלס</a:t>
            </a:r>
            <a:r>
              <a:rPr lang="he-IL" baseline="0" dirty="0" smtClean="0"/>
              <a:t>), ההתמצאות במאגר עלולה להיות לא נוחה, ורמת החומר אינה אחידה:</a:t>
            </a:r>
            <a:r>
              <a:rPr lang="en-US" baseline="0" dirty="0" smtClean="0"/>
              <a:t> </a:t>
            </a:r>
            <a:r>
              <a:rPr lang="he-IL" baseline="0" dirty="0" smtClean="0"/>
              <a:t> </a:t>
            </a:r>
            <a:r>
              <a:rPr lang="en-US" baseline="0" dirty="0" smtClean="0"/>
              <a:t>https://liveact.org/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u="sng" baseline="0" dirty="0" smtClean="0"/>
              <a:t>אנגלית</a:t>
            </a:r>
          </a:p>
          <a:p>
            <a:endParaRPr lang="he-IL" baseline="0" dirty="0" smtClean="0"/>
          </a:p>
          <a:p>
            <a:r>
              <a:rPr lang="he-IL" baseline="0" dirty="0" smtClean="0"/>
              <a:t>מפתח משאבי ההוראה </a:t>
            </a:r>
            <a:r>
              <a:rPr lang="he-IL" baseline="0" dirty="0" smtClean="0"/>
              <a:t>של ארגון זכויות בעלי-החיים </a:t>
            </a:r>
            <a:r>
              <a:rPr lang="en-US" baseline="0" dirty="0" smtClean="0"/>
              <a:t>PETA</a:t>
            </a:r>
            <a:r>
              <a:rPr lang="he-IL" baseline="0" dirty="0" smtClean="0"/>
              <a:t> (ארה"ב) </a:t>
            </a:r>
            <a:r>
              <a:rPr lang="en-US" baseline="0" dirty="0" smtClean="0"/>
              <a:t>https</a:t>
            </a:r>
            <a:r>
              <a:rPr lang="en-US" baseline="0" dirty="0" smtClean="0"/>
              <a:t>://www.peta.org/teachkind/section/grades-prek-2/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משאבי הוראה של </a:t>
            </a:r>
            <a:r>
              <a:rPr lang="en-US" baseline="0" dirty="0" smtClean="0"/>
              <a:t>PETA</a:t>
            </a:r>
            <a:r>
              <a:rPr lang="he-IL" baseline="0" dirty="0" smtClean="0"/>
              <a:t> בנושא יונים </a:t>
            </a:r>
            <a:r>
              <a:rPr lang="en-US" baseline="0" dirty="0" smtClean="0"/>
              <a:t>Project Pigeon Pal! Facts and Activities to Instill Respect and Appreciation for Pigeons, PETA, </a:t>
            </a:r>
            <a:r>
              <a:rPr lang="en-US" baseline="0" dirty="0" err="1" smtClean="0"/>
              <a:t>n.d.</a:t>
            </a:r>
            <a:r>
              <a:rPr lang="en-US" baseline="0" dirty="0" smtClean="0"/>
              <a:t>, https://www.peta.org/teachkind/pigeons-are-pals/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משאבי הוראה נוספים של </a:t>
            </a:r>
            <a:r>
              <a:rPr lang="en-US" baseline="0" dirty="0" smtClean="0"/>
              <a:t>PETA</a:t>
            </a:r>
            <a:r>
              <a:rPr lang="he-IL" baseline="0" dirty="0" smtClean="0"/>
              <a:t> בנושא יונים </a:t>
            </a:r>
            <a:r>
              <a:rPr lang="en-US" baseline="0" dirty="0" smtClean="0"/>
              <a:t>‘How to Heal a Broken Wing’ and Other Lessons in Empathy, PETA, </a:t>
            </a:r>
            <a:r>
              <a:rPr lang="en-US" baseline="0" dirty="0" err="1" smtClean="0"/>
              <a:t>n.d.</a:t>
            </a:r>
            <a:r>
              <a:rPr lang="en-US" baseline="0" dirty="0" smtClean="0"/>
              <a:t>, https://www.peta.org/teachkind/lesson-plans-activities/how-to-heal-a-broken-wing-activities/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משאב הוראה של </a:t>
            </a:r>
            <a:r>
              <a:rPr lang="en-US" baseline="0" dirty="0" smtClean="0"/>
              <a:t>PETA</a:t>
            </a:r>
            <a:r>
              <a:rPr lang="he-IL" baseline="0" dirty="0" smtClean="0"/>
              <a:t> בנושא היחס אל חיות כמשאבים טבעיים </a:t>
            </a:r>
            <a:r>
              <a:rPr lang="en-US" dirty="0" smtClean="0"/>
              <a:t>Animals Aren’t Natural Resources, They Use Them! A New Activity From </a:t>
            </a:r>
            <a:r>
              <a:rPr lang="en-US" dirty="0" err="1" smtClean="0"/>
              <a:t>TeachKind</a:t>
            </a:r>
            <a:r>
              <a:rPr lang="en-US" dirty="0" smtClean="0"/>
              <a:t>, PETA, </a:t>
            </a:r>
            <a:r>
              <a:rPr lang="en-US" dirty="0" err="1" smtClean="0"/>
              <a:t>n.d.</a:t>
            </a:r>
            <a:r>
              <a:rPr lang="en-US" dirty="0" smtClean="0"/>
              <a:t>, https://www.peta.org/teachkind/natural-resources-lesson/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משאבי הוראה של </a:t>
            </a:r>
            <a:r>
              <a:rPr lang="en-US" dirty="0" smtClean="0"/>
              <a:t>PETA</a:t>
            </a:r>
            <a:r>
              <a:rPr lang="he-IL" dirty="0" smtClean="0"/>
              <a:t> בנושא דגים,</a:t>
            </a:r>
            <a:r>
              <a:rPr lang="he-IL" baseline="0" dirty="0" smtClean="0"/>
              <a:t> דיג והסביבה הימית</a:t>
            </a:r>
            <a:r>
              <a:rPr lang="he-IL" dirty="0" smtClean="0"/>
              <a:t> </a:t>
            </a:r>
            <a:r>
              <a:rPr lang="en-US" dirty="0" smtClean="0"/>
              <a:t>3 Fish-Friendly Activities to Teach Students Empathy, PETA, </a:t>
            </a:r>
            <a:r>
              <a:rPr lang="en-US" dirty="0" err="1" smtClean="0"/>
              <a:t>n.d.</a:t>
            </a:r>
            <a:r>
              <a:rPr lang="en-US" dirty="0" smtClean="0"/>
              <a:t>, https://www.peta.org/teachkind/lesson-plans-activities/fish-friendly-activities/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משאבי הוראה נוספים של </a:t>
            </a:r>
            <a:r>
              <a:rPr lang="en-US" dirty="0" smtClean="0"/>
              <a:t>PETA</a:t>
            </a:r>
            <a:r>
              <a:rPr lang="he-IL" baseline="0" dirty="0" smtClean="0"/>
              <a:t> בנושא דגים </a:t>
            </a:r>
            <a:r>
              <a:rPr lang="en-US" baseline="0" dirty="0" smtClean="0"/>
              <a:t>Sea Life, Not Seafood: Lessons on ‘A Fish’s Life’, PETA, </a:t>
            </a:r>
            <a:r>
              <a:rPr lang="en-US" baseline="0" dirty="0" err="1" smtClean="0"/>
              <a:t>n.d.</a:t>
            </a:r>
            <a:r>
              <a:rPr lang="en-US" baseline="0" dirty="0" smtClean="0"/>
              <a:t>, https://www.peta.org/teachkind/lesson-plans-activities/a-fishs-life-grades-3-5/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dirty="0" smtClean="0"/>
              <a:t>משאבי הוראה נוספים של </a:t>
            </a:r>
            <a:r>
              <a:rPr lang="en-US" dirty="0" smtClean="0"/>
              <a:t>PETA</a:t>
            </a:r>
            <a:r>
              <a:rPr lang="he-IL" baseline="0" dirty="0" smtClean="0"/>
              <a:t> בנושא דגים</a:t>
            </a:r>
            <a:r>
              <a:rPr lang="en-US" dirty="0" smtClean="0"/>
              <a:t>Inspiring Rescue Videos to Teach Compassion for Fish, PETA, </a:t>
            </a:r>
            <a:r>
              <a:rPr lang="en-US" dirty="0" err="1" smtClean="0"/>
              <a:t>n.d.</a:t>
            </a:r>
            <a:r>
              <a:rPr lang="en-US" dirty="0" smtClean="0"/>
              <a:t>, https://www.peta.org/teachkind/lesson-plans-activities/fish-rescue-videos/ 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משאבי הוראה נוספים של </a:t>
            </a:r>
            <a:r>
              <a:rPr lang="en-US" dirty="0" smtClean="0"/>
              <a:t>PETA</a:t>
            </a:r>
            <a:r>
              <a:rPr lang="he-IL" baseline="0" dirty="0" smtClean="0"/>
              <a:t> בנושא דגים, דיג וסביבה ימית </a:t>
            </a:r>
            <a:r>
              <a:rPr lang="en-US" dirty="0" smtClean="0"/>
              <a:t>Fishing: Activities to Teach About the Human Impact on the Environment, PETA, </a:t>
            </a:r>
            <a:r>
              <a:rPr lang="en-US" dirty="0" err="1" smtClean="0"/>
              <a:t>n.d.</a:t>
            </a:r>
            <a:r>
              <a:rPr lang="en-US" dirty="0" smtClean="0"/>
              <a:t> https://www.peta.org/teachkind/lesson-plans-activities/fishing-environment-activities/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משאבי הוראה של </a:t>
            </a:r>
            <a:r>
              <a:rPr lang="en-US" dirty="0" smtClean="0"/>
              <a:t>PETA</a:t>
            </a:r>
            <a:r>
              <a:rPr lang="he-IL" baseline="0" dirty="0" smtClean="0"/>
              <a:t> בנושא חולדות, כולל התייחסות להדברה עירונית </a:t>
            </a:r>
            <a:r>
              <a:rPr lang="en-US" baseline="0" dirty="0" smtClean="0"/>
              <a:t>6 Empathy-Building Ways to Celebrate the ‘Year of the Rat’ in Your Classroom, PETA, </a:t>
            </a:r>
            <a:r>
              <a:rPr lang="en-US" baseline="0" dirty="0" err="1" smtClean="0"/>
              <a:t>n.d.</a:t>
            </a:r>
            <a:r>
              <a:rPr lang="en-US" baseline="0" dirty="0" smtClean="0"/>
              <a:t>, https://www.peta.org/teachkind/lesson-plans-activities/year-of-the-rat-classroom-ideas/</a:t>
            </a:r>
          </a:p>
          <a:p>
            <a:endParaRPr lang="en-US" baseline="0" dirty="0" smtClean="0"/>
          </a:p>
          <a:p>
            <a:r>
              <a:rPr lang="he-IL" baseline="0" dirty="0" smtClean="0"/>
              <a:t>משאבי הוראה בנושאי חיות בר חינם (הורדתם מחייבת הרשמה) מאת </a:t>
            </a:r>
            <a:r>
              <a:rPr lang="en-US" baseline="0" dirty="0" smtClean="0"/>
              <a:t>Born Free Foundation</a:t>
            </a:r>
            <a:r>
              <a:rPr lang="he-IL" baseline="0" dirty="0" smtClean="0"/>
              <a:t> (אנגליה), עוסקים בחיות בר אקזוטיות בסביבה טבעית ובשבי:  </a:t>
            </a:r>
            <a:r>
              <a:rPr lang="en-US" baseline="0" dirty="0" smtClean="0"/>
              <a:t>Teaching Resources, https://www.bornfree.org.uk/teaching-resources/?gad_source=1&amp;gclid=Cj0KCQiAgJa6BhCOARIsAMiL7V9zt9kGltMnTVM-4Cqv9paXGScwPBG4d_oGW2npeOhtALaLJpQ9yVUaAvoyEALw_wcB</a:t>
            </a:r>
          </a:p>
          <a:p>
            <a:endParaRPr lang="en-US" baseline="0" dirty="0" smtClean="0"/>
          </a:p>
          <a:p>
            <a:r>
              <a:rPr lang="he-IL" baseline="0" dirty="0" smtClean="0"/>
              <a:t>מערכי שיעור של</a:t>
            </a:r>
            <a:r>
              <a:rPr lang="en-US" baseline="0" dirty="0" smtClean="0"/>
              <a:t>RSPCA </a:t>
            </a:r>
            <a:r>
              <a:rPr lang="he-IL" baseline="0" dirty="0" smtClean="0"/>
              <a:t> (בריטניה), חלק 3 בנושא חיות בר, להורדה חינם: </a:t>
            </a:r>
            <a:r>
              <a:rPr lang="en-US" baseline="0" dirty="0" smtClean="0"/>
              <a:t>https://education.rspca.org.uk/en/learningprogrammes/ks2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שיפועים </a:t>
            </a:r>
            <a:r>
              <a:rPr lang="he-IL" baseline="0" dirty="0" smtClean="0"/>
              <a:t>נגד יונים באתר של חברה מסחרית המוכרת שיפועים כאלה </a:t>
            </a:r>
            <a:r>
              <a:rPr lang="en-US" baseline="0" dirty="0" smtClean="0"/>
              <a:t>https://birdbarrier.com/birdslide/?srsltid=AfmBOoocjUwPRxvqu6fLTsJHJE99cNzGpC2aBBuHd9phM9Ff-SWPr9tC</a:t>
            </a:r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3689-C2B9-4BED-8B46-54865914E9B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706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589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118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998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131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451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684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683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939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246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45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6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ECF9-2AAE-4F51-B7AA-847CD49536AB}" type="datetimeFigureOut">
              <a:rPr lang="he-IL" smtClean="0"/>
              <a:t>כ"ה/חשון/תשפ"ה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3A9BB-3DEE-414F-8385-7BE72D2E9D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985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s://haai.org.il/?page_id=851" TargetMode="External"/><Relationship Id="rId18" Type="http://schemas.openxmlformats.org/officeDocument/2006/relationships/hyperlink" Target="https://www.birdboxisrael.org/%D7%A4%D7%A8%D7%95%D7%99%D7%A7%D7%98%D7%99%D7%9D-%D7%91%D7%A2%D7%91%D7%A8%D7%99%D7%AA/%D7%AA%D7%99%D7%91%D7%95%D7%AA-%D7%A7%D7%99%D7%A0%D7%95%D7%9F-%D7%9C%D7%99%D7%A8%D7%92%D7%96%D7%99%D7%9D-%D7%95%D7%97%D7%99%D7%A0%D7%95%D7%9A" TargetMode="External"/><Relationship Id="rId26" Type="http://schemas.openxmlformats.org/officeDocument/2006/relationships/hyperlink" Target="https://brill.com/view/journals/soan/30/7/article-p721_3.xml?language=en" TargetMode="External"/><Relationship Id="rId3" Type="http://schemas.openxmlformats.org/officeDocument/2006/relationships/image" Target="../media/image15.png"/><Relationship Id="rId21" Type="http://schemas.openxmlformats.org/officeDocument/2006/relationships/hyperlink" Target="https://sisim.co.il/he/conferences/" TargetMode="External"/><Relationship Id="rId34" Type="http://schemas.openxmlformats.org/officeDocument/2006/relationships/hyperlink" Target="https://www.facebook.com/forthewildlife7/posts/4612273255561614/?_rdr" TargetMode="External"/><Relationship Id="rId7" Type="http://schemas.openxmlformats.org/officeDocument/2006/relationships/diagramLayout" Target="../diagrams/layout9.xml"/><Relationship Id="rId12" Type="http://schemas.openxmlformats.org/officeDocument/2006/relationships/hyperlink" Target="https://haai.org.il/?page_id=3713" TargetMode="External"/><Relationship Id="rId17" Type="http://schemas.openxmlformats.org/officeDocument/2006/relationships/hyperlink" Target="https://magazine.isees.org.il/?p=16546" TargetMode="External"/><Relationship Id="rId25" Type="http://schemas.openxmlformats.org/officeDocument/2006/relationships/hyperlink" Target="https://www.colbonews.co.il/haifa-news/77712/" TargetMode="External"/><Relationship Id="rId33" Type="http://schemas.openxmlformats.org/officeDocument/2006/relationships/hyperlink" Target="https://kfaryarok.org.il/articles/150-%d7%a6%d7%91%d7%99-%d7%99%d7%91%d7%a9%d7%94-%d7%a0%d7%99%d7%a6%d7%9c%d7%95-%d7%91%d7%96%d7%9b%d7%95%d7%aa-%d7%aa%d7%9c%d7%9e%d7%99%d7%93%d7%99-%d7%94%d7%9b%d7%a4%d7%a8-%d7%94%d7%99%d7%a8%d7%95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facebook.com/alonabazadom/" TargetMode="External"/><Relationship Id="rId20" Type="http://schemas.openxmlformats.org/officeDocument/2006/relationships/hyperlink" Target="https://sisim.co.il/he/education/katznelson-school/" TargetMode="External"/><Relationship Id="rId29" Type="http://schemas.openxmlformats.org/officeDocument/2006/relationships/hyperlink" Target="https://www.nature.com/articles/s41598-019-56524-6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11" Type="http://schemas.openxmlformats.org/officeDocument/2006/relationships/image" Target="../media/image17.png"/><Relationship Id="rId24" Type="http://schemas.openxmlformats.org/officeDocument/2006/relationships/hyperlink" Target="https://core.ac.uk/download/pdf/159152875.pdf" TargetMode="External"/><Relationship Id="rId32" Type="http://schemas.openxmlformats.org/officeDocument/2006/relationships/hyperlink" Target="https://kfaryarok.org.il/%d7%9e%d7%a8%d7%9b%d7%96-%d7%9c%d7%97%d7%99%d7%a0%d7%95%d7%9a-%d7%97%d7%a7%d7%9c%d7%90%d7%99-%d7%a1%d7%91%d7%99%d7%91%d7%aa%d7%99-%d7%91%d7%a8-%d7%a7%d7%99%d7%99%d7%9e%d7%90/" TargetMode="External"/><Relationship Id="rId5" Type="http://schemas.openxmlformats.org/officeDocument/2006/relationships/image" Target="../media/image1.png"/><Relationship Id="rId15" Type="http://schemas.openxmlformats.org/officeDocument/2006/relationships/hyperlink" Target="https://www.yardbirdsil.info/activity/zukim/zukim.htm" TargetMode="External"/><Relationship Id="rId23" Type="http://schemas.openxmlformats.org/officeDocument/2006/relationships/hyperlink" Target="https://www.facebook.com/watch/live/?ref=watch_permalink&amp;v=885824035953866" TargetMode="External"/><Relationship Id="rId28" Type="http://schemas.openxmlformats.org/officeDocument/2006/relationships/hyperlink" Target="https://www.broomfield.org/DocumentCenter/View/25819/Article-on-coyote-hazing-" TargetMode="External"/><Relationship Id="rId10" Type="http://schemas.microsoft.com/office/2007/relationships/diagramDrawing" Target="../diagrams/drawing9.xml"/><Relationship Id="rId19" Type="http://schemas.openxmlformats.org/officeDocument/2006/relationships/hyperlink" Target="https://www.yardbirds.org.il/inner/45" TargetMode="External"/><Relationship Id="rId31" Type="http://schemas.openxmlformats.org/officeDocument/2006/relationships/hyperlink" Target="https://www.ufaw.org.uk/rodent-control/humane-rodent-control-detailed-advice" TargetMode="External"/><Relationship Id="rId4" Type="http://schemas.openxmlformats.org/officeDocument/2006/relationships/image" Target="../media/image16.png"/><Relationship Id="rId9" Type="http://schemas.openxmlformats.org/officeDocument/2006/relationships/diagramColors" Target="../diagrams/colors9.xml"/><Relationship Id="rId14" Type="http://schemas.openxmlformats.org/officeDocument/2006/relationships/hyperlink" Target="https://lo.cet.ac.il/player/?document=d6697e63-0bc0-443c-97d4-42bb94a247b6&amp;sitekey=nairobi" TargetMode="External"/><Relationship Id="rId22" Type="http://schemas.openxmlformats.org/officeDocument/2006/relationships/hyperlink" Target="https://www.youtube.com/watch?v=D6cZj3ymNJU" TargetMode="External"/><Relationship Id="rId27" Type="http://schemas.openxmlformats.org/officeDocument/2006/relationships/hyperlink" Target="https://takezevel.co.il/education/#vision" TargetMode="External"/><Relationship Id="rId30" Type="http://schemas.openxmlformats.org/officeDocument/2006/relationships/hyperlink" Target="https://digitalcommons.unl.edu/cgi/viewcontent.cgi?article=1025&amp;context=icwdmhandbook" TargetMode="External"/><Relationship Id="rId8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ik.com/free-vector/save-planet-concept_7877552.htm#fromView=search&amp;page=1&amp;position=23&amp;uuid=9e1425e6-8d03-4e72-b56f-e7133246b127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mnh.tau.ac.il/champions-of-the-flyway/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4.xml"/><Relationship Id="rId9" Type="http://schemas.openxmlformats.org/officeDocument/2006/relationships/hyperlink" Target="https://haai.org.il/wp-content/uploads/2021/06/swallows-QA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5313417"/>
            <a:ext cx="9144000" cy="142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5" y="5599508"/>
            <a:ext cx="2628000" cy="99492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8911" y="327938"/>
            <a:ext cx="7626178" cy="1120990"/>
          </a:xfrm>
          <a:prstGeom prst="roundRect">
            <a:avLst/>
          </a:prstGeom>
          <a:solidFill>
            <a:srgbClr val="175194"/>
          </a:solidFill>
          <a:effectLst>
            <a:outerShdw blurRad="76200" dist="76200" dir="5400000" algn="t" rotWithShape="0">
              <a:srgbClr val="E3A7BC"/>
            </a:outerShdw>
          </a:effectLst>
        </p:spPr>
        <p:txBody>
          <a:bodyPr>
            <a:normAutofit fontScale="90000"/>
          </a:bodyPr>
          <a:lstStyle/>
          <a:p>
            <a:r>
              <a:rPr lang="he-IL" sz="4200" dirty="0">
                <a:solidFill>
                  <a:srgbClr val="FADEE5"/>
                </a:solidFill>
                <a:effectLst>
                  <a:glow rad="38100">
                    <a:srgbClr val="F2689D"/>
                  </a:glow>
                </a:effectLst>
                <a:cs typeface="+mn-cs"/>
              </a:rPr>
              <a:t>דו-קיום עם חיות בר במרחב </a:t>
            </a:r>
            <a:r>
              <a:rPr lang="he-IL" sz="4200" dirty="0" smtClean="0">
                <a:solidFill>
                  <a:srgbClr val="FADEE5"/>
                </a:solidFill>
                <a:effectLst>
                  <a:glow rad="38100">
                    <a:srgbClr val="F2689D"/>
                  </a:glow>
                </a:effectLst>
                <a:cs typeface="+mn-cs"/>
              </a:rPr>
              <a:t>העירוני </a:t>
            </a:r>
            <a:r>
              <a:rPr lang="he-IL" sz="2900" dirty="0">
                <a:solidFill>
                  <a:srgbClr val="FDF1F4"/>
                </a:solidFill>
                <a:effectLst>
                  <a:glow rad="12700">
                    <a:srgbClr val="F2689D"/>
                  </a:glow>
                  <a:outerShdw blurRad="50800" dist="12700" dir="5400000" algn="ctr" rotWithShape="0">
                    <a:srgbClr val="F2689D"/>
                  </a:outerShdw>
                </a:effectLst>
                <a:cs typeface="+mn-cs"/>
              </a:rPr>
              <a:t>עבודה חינוכית-קהילתית על בעלי-חיים גדולים וקטנים</a:t>
            </a:r>
            <a:r>
              <a:rPr lang="he-IL" sz="2900" dirty="0">
                <a:solidFill>
                  <a:srgbClr val="F7C9D5"/>
                </a:solidFill>
                <a:effectLst>
                  <a:glow rad="12700">
                    <a:srgbClr val="F2689D"/>
                  </a:glow>
                </a:effectLst>
                <a:cs typeface="+mn-cs"/>
              </a:rPr>
              <a:t> 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5362832"/>
            <a:ext cx="9144000" cy="1493114"/>
          </a:xfrm>
          <a:noFill/>
          <a:effectLst>
            <a:glow rad="38100">
              <a:srgbClr val="F2689D">
                <a:alpha val="51000"/>
              </a:srgbClr>
            </a:glow>
          </a:effectLst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he-IL" sz="400" dirty="0" smtClean="0">
              <a:solidFill>
                <a:srgbClr val="374E60"/>
              </a:solidFill>
            </a:endParaRPr>
          </a:p>
          <a:p>
            <a:pPr marL="108000" algn="r" defTabSz="1260000">
              <a:lnSpc>
                <a:spcPts val="1500"/>
              </a:lnSpc>
              <a:spcBef>
                <a:spcPts val="600"/>
              </a:spcBef>
            </a:pPr>
            <a:r>
              <a:rPr lang="he-IL" sz="1800" dirty="0" smtClean="0">
                <a:solidFill>
                  <a:srgbClr val="374E60"/>
                </a:solidFill>
              </a:rPr>
              <a:t>	</a:t>
            </a:r>
            <a:r>
              <a:rPr lang="he-IL" sz="1800" dirty="0" smtClean="0">
                <a:solidFill>
                  <a:srgbClr val="15466F"/>
                </a:solidFill>
                <a:effectLst/>
              </a:rPr>
              <a:t>יחסי תלמידים ובעלי-חיים, תשפ"ה, מפגש 8, 25.11.2024</a:t>
            </a:r>
          </a:p>
          <a:p>
            <a:pPr algn="r" defTabSz="1260000">
              <a:lnSpc>
                <a:spcPts val="1500"/>
              </a:lnSpc>
            </a:pPr>
            <a:r>
              <a:rPr lang="he-IL" sz="1800" dirty="0" smtClean="0">
                <a:solidFill>
                  <a:srgbClr val="15466F"/>
                </a:solidFill>
                <a:effectLst/>
              </a:rPr>
              <a:t>	</a:t>
            </a:r>
            <a:r>
              <a:rPr lang="he-IL" sz="1800" dirty="0" smtClean="0">
                <a:solidFill>
                  <a:srgbClr val="15466F"/>
                </a:solidFill>
                <a:effectLst/>
              </a:rPr>
              <a:t>ד"ר </a:t>
            </a:r>
            <a:r>
              <a:rPr lang="he-IL" sz="1800" dirty="0" smtClean="0">
                <a:solidFill>
                  <a:srgbClr val="15466F"/>
                </a:solidFill>
                <a:effectLst/>
              </a:rPr>
              <a:t>אריאל </a:t>
            </a:r>
            <a:r>
              <a:rPr lang="he-IL" sz="1800" dirty="0" err="1" smtClean="0">
                <a:solidFill>
                  <a:srgbClr val="15466F"/>
                </a:solidFill>
                <a:effectLst/>
              </a:rPr>
              <a:t>צבל</a:t>
            </a:r>
            <a:r>
              <a:rPr lang="he-IL" sz="1800" dirty="0" smtClean="0">
                <a:solidFill>
                  <a:srgbClr val="15466F"/>
                </a:solidFill>
                <a:effectLst/>
              </a:rPr>
              <a:t> (הרצאה ומצגת)</a:t>
            </a:r>
          </a:p>
          <a:p>
            <a:pPr algn="r" defTabSz="1260000">
              <a:lnSpc>
                <a:spcPts val="1500"/>
              </a:lnSpc>
            </a:pPr>
            <a:r>
              <a:rPr lang="he-IL" sz="1800" dirty="0" smtClean="0">
                <a:solidFill>
                  <a:srgbClr val="15466F"/>
                </a:solidFill>
                <a:effectLst/>
              </a:rPr>
              <a:t>	אביהוא </a:t>
            </a:r>
            <a:r>
              <a:rPr lang="he-IL" sz="1800" dirty="0" err="1" smtClean="0">
                <a:solidFill>
                  <a:srgbClr val="15466F"/>
                </a:solidFill>
                <a:effectLst/>
              </a:rPr>
              <a:t>שרווד</a:t>
            </a:r>
            <a:r>
              <a:rPr lang="he-IL" sz="1800" dirty="0" smtClean="0">
                <a:solidFill>
                  <a:srgbClr val="15466F"/>
                </a:solidFill>
                <a:effectLst/>
              </a:rPr>
              <a:t> (מרצה אורח)</a:t>
            </a:r>
            <a:endParaRPr lang="he-IL" sz="1800" dirty="0">
              <a:solidFill>
                <a:srgbClr val="15466F"/>
              </a:solidFill>
              <a:effectLst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/>
          <a:srcRect r="257"/>
          <a:stretch/>
        </p:blipFill>
        <p:spPr>
          <a:xfrm>
            <a:off x="1367481" y="1625418"/>
            <a:ext cx="6392562" cy="3607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5400000">
            <a:off x="7068122" y="2258724"/>
            <a:ext cx="1721727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מתוך: לחיות בשלום עם סנוניות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800">
              <a:schemeClr val="bg1"/>
            </a:gs>
            <a:gs pos="0">
              <a:srgbClr val="D3DDF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8/81/Dead_bird_in_balloon_string_%288080500892%29.jpg/640px-Dead_bird_in_balloon_string_%28808050089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032045"/>
            <a:ext cx="2687999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11889"/>
            <a:ext cx="7772400" cy="432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srgbClr val="FADEE5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שיקולים בבחירת נושא למיזם חינוך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441735" y="1136821"/>
            <a:ext cx="4059195" cy="2934247"/>
          </a:xfrm>
        </p:spPr>
        <p:txBody>
          <a:bodyPr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נושא אקזוטי או מקומי?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נושא מוסכם או שנוי במחלוקת?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מין נדיר או מצוי?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מין בתפוצה טבעית או בתפוצה מוגברת בהשפעת אדם?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מין אהוב, בלתי מוכר או שנוא?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אתגר רשותי, ציבורי, גלובלי או אתגר אזרחי, פרטי, מקומי?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5780748"/>
            <a:ext cx="2627870" cy="994872"/>
          </a:xfrm>
          <a:prstGeom prst="rect">
            <a:avLst/>
          </a:prstGeom>
        </p:spPr>
      </p:pic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2573103048"/>
              </p:ext>
            </p:extLst>
          </p:nvPr>
        </p:nvGraphicFramePr>
        <p:xfrm>
          <a:off x="555537" y="1616729"/>
          <a:ext cx="2880000" cy="35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6715" y="4160941"/>
            <a:ext cx="2628375" cy="2262158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כללי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מעברים בטוחים לחיות בכבישים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סגירת שטחים פתוחים לכלי רכב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מדיניות מחלקה וטרינרית </a:t>
            </a:r>
            <a:r>
              <a:rPr lang="he-IL" smtClean="0"/>
              <a:t>רשותית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2930571" y="4163350"/>
            <a:ext cx="2936144" cy="2262158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פרטי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שקיות פלסטיק ובלונים כסכנה לחיות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זבל כגורם לכניסת תנים העירה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שיטות להרתעה/לכידה של מכרסמים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600" y="968653"/>
            <a:ext cx="181927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>
                <a:solidFill>
                  <a:schemeClr val="bg1">
                    <a:lumMod val="65000"/>
                  </a:schemeClr>
                </a:solidFill>
              </a:rPr>
              <a:t>צילום: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Virginia Aquarium Stranding Response Program, Wikimedia Commons</a:t>
            </a:r>
            <a:endParaRPr lang="he-IL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800">
              <a:schemeClr val="bg1"/>
            </a:gs>
            <a:gs pos="0">
              <a:srgbClr val="D3DDF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375" y="2463139"/>
            <a:ext cx="4652520" cy="34861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450" y="2190750"/>
            <a:ext cx="5146323" cy="346477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11889"/>
            <a:ext cx="7772400" cy="432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srgbClr val="FADEE5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דוגמאות לנושאים ולתוכניות לימוד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5780748"/>
            <a:ext cx="2627870" cy="994872"/>
          </a:xfrm>
          <a:prstGeom prst="rect">
            <a:avLst/>
          </a:prstGeom>
        </p:spPr>
      </p:pic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3358286973"/>
              </p:ext>
            </p:extLst>
          </p:nvPr>
        </p:nvGraphicFramePr>
        <p:xfrm>
          <a:off x="260262" y="1636111"/>
          <a:ext cx="2880000" cy="35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תמונה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7550" y="2785168"/>
            <a:ext cx="5886450" cy="2823041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017089" y="994123"/>
            <a:ext cx="5483842" cy="5804070"/>
          </a:xfrm>
        </p:spPr>
        <p:txBody>
          <a:bodyPr>
            <a:normAutofit fontScale="92500" lnSpcReduction="20000"/>
          </a:bodyPr>
          <a:lstStyle/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he-IL" sz="2000" dirty="0" smtClean="0">
                <a:hlinkClick r:id="rId12"/>
              </a:rPr>
              <a:t>לחיות בשלום עם סנוניות</a:t>
            </a:r>
            <a:r>
              <a:rPr lang="en-US" sz="2000" dirty="0" smtClean="0"/>
              <a:t> </a:t>
            </a:r>
            <a:endParaRPr lang="he-IL" sz="2000" dirty="0" smtClean="0"/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he-IL" sz="2000" dirty="0" smtClean="0"/>
              <a:t>חיות בר:</a:t>
            </a:r>
            <a:r>
              <a:rPr lang="en-US" sz="2000" dirty="0" smtClean="0"/>
              <a:t> </a:t>
            </a:r>
            <a:r>
              <a:rPr lang="he-IL" sz="2000" dirty="0" smtClean="0">
                <a:hlinkClick r:id="rId13"/>
              </a:rPr>
              <a:t>שכנים עם כנפיים</a:t>
            </a:r>
            <a:endParaRPr lang="he-IL" sz="2000" dirty="0" smtClean="0"/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>
                <a:hlinkClick r:id="rId14"/>
              </a:rPr>
              <a:t>חיות </a:t>
            </a:r>
            <a:r>
              <a:rPr lang="he-IL" sz="2000" dirty="0" err="1" smtClean="0">
                <a:hlinkClick r:id="rId14"/>
              </a:rPr>
              <a:t>איתנו</a:t>
            </a:r>
            <a:r>
              <a:rPr lang="he-IL" sz="2000" dirty="0" smtClean="0">
                <a:hlinkClick r:id="rId14"/>
              </a:rPr>
              <a:t> ד'-ה' יחידות 5-4 </a:t>
            </a:r>
            <a:endParaRPr lang="he-IL" sz="2000" dirty="0" smtClean="0"/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בית חם לסנוניות ולטסיות בשוהם:</a:t>
            </a:r>
            <a:r>
              <a:rPr lang="en-US" sz="2000" dirty="0" smtClean="0"/>
              <a:t> </a:t>
            </a:r>
            <a:r>
              <a:rPr lang="he-IL" sz="2000" dirty="0" smtClean="0">
                <a:hlinkClick r:id="rId15"/>
              </a:rPr>
              <a:t>סיכום</a:t>
            </a:r>
            <a:endParaRPr lang="he-IL" sz="2000" dirty="0" smtClean="0"/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באלונה אומרים קן לבזים האדומים: </a:t>
            </a:r>
            <a:r>
              <a:rPr lang="he-IL" sz="2000" dirty="0" err="1" smtClean="0">
                <a:hlinkClick r:id="rId16"/>
              </a:rPr>
              <a:t>בפייסבוק</a:t>
            </a:r>
            <a:r>
              <a:rPr lang="he-IL" sz="2000" dirty="0" smtClean="0"/>
              <a:t>; </a:t>
            </a:r>
            <a:r>
              <a:rPr lang="he-IL" sz="2000" dirty="0" smtClean="0">
                <a:hlinkClick r:id="rId17"/>
              </a:rPr>
              <a:t>מאמר</a:t>
            </a:r>
            <a:endParaRPr lang="he-IL" sz="2000" dirty="0" smtClean="0"/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תיבות קינון לירגזים: </a:t>
            </a:r>
            <a:r>
              <a:rPr lang="he-IL" sz="2000" dirty="0" smtClean="0">
                <a:hlinkClick r:id="rId18"/>
              </a:rPr>
              <a:t>קבוצת צ'רטר</a:t>
            </a:r>
            <a:r>
              <a:rPr lang="he-IL" sz="2000" dirty="0" smtClean="0"/>
              <a:t>; </a:t>
            </a:r>
            <a:r>
              <a:rPr lang="he-IL" sz="2000" dirty="0" smtClean="0">
                <a:hlinkClick r:id="rId19"/>
              </a:rPr>
              <a:t>המרכז לטיפוח ציפורי הבר</a:t>
            </a:r>
            <a:endParaRPr lang="he-IL" sz="2000" dirty="0" smtClean="0"/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סיסים:</a:t>
            </a:r>
            <a:r>
              <a:rPr lang="en-US" sz="2000" dirty="0" smtClean="0"/>
              <a:t> </a:t>
            </a:r>
            <a:r>
              <a:rPr lang="he-IL" sz="2000" dirty="0" smtClean="0">
                <a:hlinkClick r:id="rId20"/>
              </a:rPr>
              <a:t>תיבות קינון</a:t>
            </a:r>
            <a:r>
              <a:rPr lang="he-IL" sz="2000" dirty="0" smtClean="0"/>
              <a:t>; </a:t>
            </a:r>
            <a:r>
              <a:rPr lang="he-IL" sz="2000" dirty="0" smtClean="0">
                <a:hlinkClick r:id="rId21"/>
              </a:rPr>
              <a:t>טקסי קבלת פנים/פרידה</a:t>
            </a:r>
            <a:endParaRPr lang="he-IL" sz="2000" dirty="0" smtClean="0"/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ציפורים: קירות אקוסטיים שקופים וחלונות</a:t>
            </a:r>
            <a:r>
              <a:rPr lang="en-US" sz="2000" dirty="0" smtClean="0"/>
              <a:t> </a:t>
            </a:r>
            <a:r>
              <a:rPr lang="he-IL" sz="2000" dirty="0" smtClean="0"/>
              <a:t>(</a:t>
            </a:r>
            <a:r>
              <a:rPr lang="en-US" sz="2000" dirty="0" smtClean="0">
                <a:hlinkClick r:id="rId22"/>
              </a:rPr>
              <a:t>video</a:t>
            </a:r>
            <a:r>
              <a:rPr lang="he-IL" sz="2000" dirty="0" smtClean="0"/>
              <a:t>; </a:t>
            </a:r>
            <a:r>
              <a:rPr lang="en-US" sz="2000" dirty="0" smtClean="0">
                <a:hlinkClick r:id="rId23"/>
              </a:rPr>
              <a:t>video</a:t>
            </a:r>
            <a:r>
              <a:rPr lang="he-IL" sz="2000" dirty="0" smtClean="0"/>
              <a:t>)</a:t>
            </a:r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/>
              <a:t>יונים:</a:t>
            </a:r>
            <a:r>
              <a:rPr lang="en-US" sz="2000" dirty="0"/>
              <a:t> </a:t>
            </a:r>
            <a:r>
              <a:rPr lang="he-IL" sz="2000" dirty="0" smtClean="0"/>
              <a:t>שיפועים (</a:t>
            </a:r>
            <a:r>
              <a:rPr lang="en-US" sz="2000" dirty="0" smtClean="0">
                <a:hlinkClick r:id="rId24"/>
              </a:rPr>
              <a:t>article</a:t>
            </a:r>
            <a:r>
              <a:rPr lang="he-IL" sz="2000" dirty="0" smtClean="0"/>
              <a:t>)</a:t>
            </a:r>
            <a:endParaRPr lang="en-US" sz="2000" dirty="0"/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/>
              <a:t>חתולים:</a:t>
            </a:r>
            <a:r>
              <a:rPr lang="en-US" sz="2000" dirty="0"/>
              <a:t> </a:t>
            </a:r>
            <a:r>
              <a:rPr lang="he-IL" sz="2000" dirty="0"/>
              <a:t>מתקני האכלה </a:t>
            </a:r>
            <a:r>
              <a:rPr lang="he-IL" sz="2000" dirty="0" smtClean="0"/>
              <a:t>עמידים לחיות בר (</a:t>
            </a:r>
            <a:r>
              <a:rPr lang="he-IL" sz="2000" dirty="0" smtClean="0">
                <a:hlinkClick r:id="rId25"/>
              </a:rPr>
              <a:t>כתבה</a:t>
            </a:r>
            <a:r>
              <a:rPr lang="he-IL" sz="2000" dirty="0" smtClean="0"/>
              <a:t>; </a:t>
            </a:r>
            <a:r>
              <a:rPr lang="en-US" sz="2000" dirty="0" smtClean="0">
                <a:hlinkClick r:id="rId26"/>
              </a:rPr>
              <a:t>article</a:t>
            </a:r>
            <a:r>
              <a:rPr lang="he-IL" sz="2000" dirty="0" smtClean="0"/>
              <a:t>)</a:t>
            </a:r>
            <a:endParaRPr lang="he-IL" sz="2000" dirty="0"/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חזירים ותנים:</a:t>
            </a:r>
            <a:r>
              <a:rPr lang="en-US" sz="2000" dirty="0" smtClean="0"/>
              <a:t> </a:t>
            </a:r>
            <a:r>
              <a:rPr lang="he-IL" sz="2000" dirty="0" smtClean="0"/>
              <a:t>ניהול זבל – </a:t>
            </a:r>
            <a:r>
              <a:rPr lang="he-IL" sz="2000" dirty="0" smtClean="0">
                <a:hlinkClick r:id="rId27"/>
              </a:rPr>
              <a:t>קחו </a:t>
            </a:r>
            <a:r>
              <a:rPr lang="he-IL" sz="2000" dirty="0" err="1" smtClean="0">
                <a:hlinkClick r:id="rId27"/>
              </a:rPr>
              <a:t>איתכם</a:t>
            </a:r>
            <a:r>
              <a:rPr lang="he-IL" sz="2000" dirty="0" smtClean="0">
                <a:hlinkClick r:id="rId27"/>
              </a:rPr>
              <a:t> את הזבל</a:t>
            </a:r>
            <a:r>
              <a:rPr lang="he-IL" sz="2000" dirty="0" smtClean="0"/>
              <a:t>; הרתעה (</a:t>
            </a:r>
            <a:r>
              <a:rPr lang="en-US" sz="2000" dirty="0" smtClean="0">
                <a:hlinkClick r:id="rId28"/>
              </a:rPr>
              <a:t>article</a:t>
            </a:r>
            <a:r>
              <a:rPr lang="he-IL" sz="2000" dirty="0" smtClean="0"/>
              <a:t>; </a:t>
            </a:r>
            <a:r>
              <a:rPr lang="en-US" sz="2000" dirty="0" smtClean="0">
                <a:hlinkClick r:id="rId29"/>
              </a:rPr>
              <a:t>article</a:t>
            </a:r>
            <a:r>
              <a:rPr lang="he-IL" sz="2000" dirty="0" smtClean="0"/>
              <a:t>)</a:t>
            </a:r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חולדות ועכברים: ניהול בית גידול (</a:t>
            </a:r>
            <a:r>
              <a:rPr lang="en-US" sz="2000" dirty="0" smtClean="0">
                <a:hlinkClick r:id="rId30"/>
              </a:rPr>
              <a:t>article</a:t>
            </a:r>
            <a:r>
              <a:rPr lang="he-IL" sz="2000" dirty="0" smtClean="0"/>
              <a:t>); מלכודות הומאניות (</a:t>
            </a:r>
            <a:r>
              <a:rPr lang="en-US" sz="2000" dirty="0" smtClean="0">
                <a:hlinkClick r:id="rId31"/>
              </a:rPr>
              <a:t>info</a:t>
            </a:r>
            <a:r>
              <a:rPr lang="he-IL" sz="2000" dirty="0" smtClean="0"/>
              <a:t>)</a:t>
            </a:r>
          </a:p>
          <a:p>
            <a:pPr marL="457200" indent="-457200" algn="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e-IL" sz="2000" dirty="0" smtClean="0"/>
              <a:t>סיוע בשיקום </a:t>
            </a:r>
            <a:r>
              <a:rPr lang="he-IL" sz="2000" dirty="0" smtClean="0"/>
              <a:t>חיות בר </a:t>
            </a:r>
            <a:r>
              <a:rPr lang="he-IL" sz="2000" dirty="0" smtClean="0"/>
              <a:t>– עם רשות או ארגון הצלה: </a:t>
            </a:r>
            <a:r>
              <a:rPr lang="he-IL" sz="2000" dirty="0" smtClean="0">
                <a:hlinkClick r:id="rId32"/>
              </a:rPr>
              <a:t>הכפר </a:t>
            </a:r>
            <a:r>
              <a:rPr lang="he-IL" sz="2000" dirty="0" smtClean="0">
                <a:hlinkClick r:id="rId32"/>
              </a:rPr>
              <a:t>הירוק 1</a:t>
            </a:r>
            <a:r>
              <a:rPr lang="he-IL" sz="2000" dirty="0" smtClean="0"/>
              <a:t>, </a:t>
            </a:r>
            <a:r>
              <a:rPr lang="he-IL" sz="2000" dirty="0" smtClean="0">
                <a:hlinkClick r:id="rId33"/>
              </a:rPr>
              <a:t>צבים</a:t>
            </a:r>
            <a:r>
              <a:rPr lang="he-IL" sz="2000" dirty="0" smtClean="0"/>
              <a:t>; </a:t>
            </a:r>
            <a:r>
              <a:rPr lang="he-IL" sz="2000" dirty="0" smtClean="0">
                <a:hlinkClick r:id="rId34"/>
              </a:rPr>
              <a:t>למען חיות הבר – קיפודים</a:t>
            </a:r>
            <a:r>
              <a:rPr lang="he-IL" sz="2000" dirty="0" smtClean="0"/>
              <a:t> </a:t>
            </a:r>
            <a:endParaRPr lang="he-IL" sz="2000" dirty="0" smtClean="0"/>
          </a:p>
        </p:txBody>
      </p:sp>
    </p:spTree>
    <p:extLst>
      <p:ext uri="{BB962C8B-B14F-4D97-AF65-F5344CB8AC3E}">
        <p14:creationId xmlns:p14="http://schemas.microsoft.com/office/powerpoint/2010/main" val="1676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800">
              <a:schemeClr val="bg1"/>
            </a:gs>
            <a:gs pos="0">
              <a:srgbClr val="D3DDF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5780748"/>
            <a:ext cx="2627870" cy="994872"/>
          </a:xfrm>
          <a:prstGeom prst="rect">
            <a:avLst/>
          </a:prstGeom>
        </p:spPr>
      </p:pic>
      <p:graphicFrame>
        <p:nvGraphicFramePr>
          <p:cNvPr id="13" name="דיאגרמה 12"/>
          <p:cNvGraphicFramePr/>
          <p:nvPr>
            <p:extLst>
              <p:ext uri="{D42A27DB-BD31-4B8C-83A1-F6EECF244321}">
                <p14:modId xmlns:p14="http://schemas.microsoft.com/office/powerpoint/2010/main" val="1942493729"/>
              </p:ext>
            </p:extLst>
          </p:nvPr>
        </p:nvGraphicFramePr>
        <p:xfrm>
          <a:off x="2225777" y="2033906"/>
          <a:ext cx="4692445" cy="452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8"/>
          <a:srcRect t="23528" b="3884"/>
          <a:stretch/>
        </p:blipFill>
        <p:spPr>
          <a:xfrm>
            <a:off x="-1" y="-8544"/>
            <a:ext cx="4546282" cy="1800000"/>
          </a:xfrm>
          <a:prstGeom prst="rect">
            <a:avLst/>
          </a:prstGeom>
        </p:spPr>
      </p:pic>
      <p:pic>
        <p:nvPicPr>
          <p:cNvPr id="4100" name="Picture 4" descr="https://images.deepai.org/art-image/bcfd6a7767ac4d9eb6eb7f6bf934281a/kids-learning-in-class-bbada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1" b="-28711"/>
          <a:stretch/>
        </p:blipFill>
        <p:spPr bwMode="auto">
          <a:xfrm>
            <a:off x="4538323" y="0"/>
            <a:ext cx="4608000" cy="25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952659" y="675456"/>
            <a:ext cx="3238679" cy="432000"/>
          </a:xfrm>
          <a:prstGeom prst="roundRect">
            <a:avLst/>
          </a:prstGeom>
          <a:solidFill>
            <a:schemeClr val="bg1"/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ctr" rotWithShape="0">
              <a:srgbClr val="FADEE5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חינוך על חיות בר:</a:t>
            </a:r>
            <a:r>
              <a:rPr lang="en-US" sz="2400" dirty="0" smtClean="0">
                <a:solidFill>
                  <a:srgbClr val="175194"/>
                </a:solidFill>
                <a:cs typeface="+mn-cs"/>
              </a:rPr>
              <a:t> </a:t>
            </a:r>
            <a:r>
              <a:rPr lang="he-IL" sz="2400" dirty="0" smtClean="0">
                <a:solidFill>
                  <a:srgbClr val="175194"/>
                </a:solidFill>
                <a:cs typeface="+mn-cs"/>
              </a:rPr>
              <a:t>מטרות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2" y="3769281"/>
            <a:ext cx="1428752" cy="10926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2600"/>
              </a:lnSpc>
            </a:pPr>
            <a:r>
              <a:rPr lang="he-IL" sz="3000" spc="-110" dirty="0" smtClean="0">
                <a:solidFill>
                  <a:srgbClr val="175194"/>
                </a:solidFill>
                <a:effectLst>
                  <a:outerShdw blurRad="50800" dist="38100" dir="5400000" algn="t" rotWithShape="0">
                    <a:schemeClr val="accent2">
                      <a:lumMod val="40000"/>
                      <a:lumOff val="60000"/>
                      <a:alpha val="40000"/>
                    </a:schemeClr>
                  </a:outerShdw>
                </a:effectLst>
              </a:rPr>
              <a:t>הגנה על חיות בר כפרטים</a:t>
            </a:r>
            <a:endParaRPr lang="he-IL" sz="3000" spc="-110" dirty="0">
              <a:solidFill>
                <a:srgbClr val="175194"/>
              </a:solidFill>
              <a:effectLst>
                <a:outerShdw blurRad="50800" dist="38100" dir="5400000" algn="t" rotWithShape="0">
                  <a:schemeClr val="accent2">
                    <a:lumMod val="40000"/>
                    <a:lumOff val="6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36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800">
              <a:schemeClr val="bg1"/>
            </a:gs>
            <a:gs pos="0">
              <a:srgbClr val="D3DDF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11889"/>
            <a:ext cx="7772400" cy="432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ctr" rotWithShape="0">
              <a:srgbClr val="FADEE5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חינוך על חיות בר:</a:t>
            </a:r>
            <a:r>
              <a:rPr lang="en-US" sz="2400" dirty="0" smtClean="0">
                <a:solidFill>
                  <a:srgbClr val="175194"/>
                </a:solidFill>
                <a:cs typeface="+mn-cs"/>
              </a:rPr>
              <a:t> </a:t>
            </a:r>
            <a:r>
              <a:rPr lang="he-IL" sz="2400" dirty="0" smtClean="0">
                <a:solidFill>
                  <a:srgbClr val="175194"/>
                </a:solidFill>
                <a:cs typeface="+mn-cs"/>
              </a:rPr>
              <a:t>6 בעיות יסוד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85800" y="962393"/>
            <a:ext cx="7772400" cy="4022742"/>
          </a:xfrm>
        </p:spPr>
        <p:txBody>
          <a:bodyPr>
            <a:normAutofit/>
          </a:bodyPr>
          <a:lstStyle/>
          <a:p>
            <a:pPr marL="457200" indent="-457200" algn="r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2000" dirty="0" smtClean="0"/>
              <a:t>הכללות והפשטות (הסביבה, מין ביולוגי וכו') קשות ללמידה, אינן יוצרות חיבור רגשי וקשה לגזור מהן הנחיות פעולה מעשיות.</a:t>
            </a:r>
          </a:p>
          <a:p>
            <a:pPr marL="457200" indent="-457200" algn="r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2000" dirty="0" smtClean="0"/>
              <a:t>קשר תלמיד-חיה רחוק ועקיף עד כדי כך שפעולות שתלמידים יכולים לעשות נתפסות כסמליות או חסרות השפעה.</a:t>
            </a:r>
          </a:p>
          <a:p>
            <a:pPr marL="457200" indent="-457200" algn="r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2000" dirty="0" smtClean="0"/>
              <a:t>לכידת חיות בר למחקר/הדגמה מעודדת שימוש בהן, ובפרט ניסויים בהן.</a:t>
            </a:r>
          </a:p>
          <a:p>
            <a:pPr marL="457200" indent="-457200" algn="r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2000" dirty="0" smtClean="0"/>
              <a:t>סיווג חיות מסוימות כחיות בר לגיטימיות לעומת סיווג אחרות כלא-לגיטימיות (מבויתת, מתפרצת, פולשת, סוררת) מעודד אלימות נגד חיות.</a:t>
            </a:r>
          </a:p>
          <a:p>
            <a:pPr marL="457200" indent="-457200" algn="r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2000" dirty="0" smtClean="0"/>
              <a:t>אספקת משאבים לחיות בר מטפחת תפיסה שלהן כסבילות ותלויות באדם.</a:t>
            </a:r>
          </a:p>
          <a:p>
            <a:pPr marL="457200" indent="-457200" algn="r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2000" dirty="0" err="1" smtClean="0"/>
              <a:t>תוכניות</a:t>
            </a:r>
            <a:r>
              <a:rPr lang="he-IL" sz="2000" dirty="0" smtClean="0"/>
              <a:t> ש"לא מרגיזות אף אחד" אינן מלמדות התמודדות עם קונפליקט.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5780748"/>
            <a:ext cx="2627870" cy="99487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634" y="4289963"/>
            <a:ext cx="3920670" cy="2613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8078" y="5439558"/>
            <a:ext cx="20257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bg1">
                    <a:lumMod val="65000"/>
                  </a:schemeClr>
                </a:solidFill>
              </a:rPr>
              <a:t>צילום: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shahanshah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bappy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Wikimedia Commons</a:t>
            </a:r>
            <a:endParaRPr lang="he-IL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110" y="4247233"/>
            <a:ext cx="2613780" cy="2613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5134" y="5431012"/>
            <a:ext cx="1175714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bg1">
                    <a:lumMod val="65000"/>
                  </a:schemeClr>
                </a:solidFill>
              </a:rPr>
              <a:t>דימוי: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6"/>
              </a:rPr>
              <a:t>freepik.com</a:t>
            </a:r>
            <a:endParaRPr lang="he-IL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 descr="https://upload.wikimedia.org/wikipedia/commons/thumb/b/b1/Nesting_Box_%28181545903%29.jpeg/640px-Nesting_Box_%28181545903%29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32" y="4278781"/>
            <a:ext cx="3920670" cy="26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08076" y="5436545"/>
            <a:ext cx="20257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bg1">
                    <a:lumMod val="65000"/>
                  </a:schemeClr>
                </a:solidFill>
              </a:rPr>
              <a:t>צילום: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Igor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Nazirov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500px/Wikimedia Commons</a:t>
            </a:r>
            <a:endParaRPr lang="he-IL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70" name="Picture 2" descr="https://upload.wikimedia.org/wikipedia/commons/thumb/7/73/Ringing_04_Ringing.jpg/640px-Ringing_04_Ring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46" y="4289963"/>
            <a:ext cx="3428067" cy="257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89388" y="5436545"/>
            <a:ext cx="20257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bg1">
                    <a:lumMod val="65000"/>
                  </a:schemeClr>
                </a:solidFill>
              </a:rPr>
              <a:t>צילום: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Júlio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Reis (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Tintazul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),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Wikimedia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Commons</a:t>
            </a:r>
            <a:endParaRPr lang="he-IL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1" grpId="0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800">
              <a:schemeClr val="bg1"/>
            </a:gs>
            <a:gs pos="0">
              <a:srgbClr val="D3DDF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11889"/>
            <a:ext cx="7772400" cy="432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ctr" rotWithShape="0">
              <a:srgbClr val="FADEE5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עקרונות פדגוגיים לבחירת נושא לפעילות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441420" y="1137511"/>
            <a:ext cx="2570149" cy="54605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e-IL" sz="2000" b="1" dirty="0" smtClean="0"/>
              <a:t>מקובל ובעייתי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רכישת ידע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>
                <a:solidFill>
                  <a:srgbClr val="175194"/>
                </a:solidFill>
              </a:rPr>
              <a:t>שמירת טבע; הגנה על בעלי-חיים(?)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בעיה של אחרים (מבוגרים, רשויות, חברות מסחריות)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>
                <a:solidFill>
                  <a:srgbClr val="175194"/>
                </a:solidFill>
              </a:rPr>
              <a:t>פתרון הימנעותי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/>
              <a:t>מיזם חד-תחומי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>
                <a:solidFill>
                  <a:srgbClr val="175194"/>
                </a:solidFill>
              </a:rPr>
              <a:t>עבודת הוראה לבד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התעסקות </a:t>
            </a:r>
            <a:r>
              <a:rPr lang="he-IL" sz="2000" dirty="0"/>
              <a:t>במין ביולוגי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>
                <a:solidFill>
                  <a:srgbClr val="175194"/>
                </a:solidFill>
              </a:rPr>
              <a:t>התמקדות בחיות בלבד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sz="2000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5780748"/>
            <a:ext cx="2627870" cy="994872"/>
          </a:xfrm>
          <a:prstGeom prst="rect">
            <a:avLst/>
          </a:prstGeom>
        </p:spPr>
      </p:pic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2706706365"/>
              </p:ext>
            </p:extLst>
          </p:nvPr>
        </p:nvGraphicFramePr>
        <p:xfrm>
          <a:off x="277041" y="1628407"/>
          <a:ext cx="3312000" cy="392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כותרת משנה 2"/>
          <p:cNvSpPr txBox="1">
            <a:spLocks/>
          </p:cNvSpPr>
          <p:nvPr/>
        </p:nvSpPr>
        <p:spPr>
          <a:xfrm>
            <a:off x="3587058" y="1137509"/>
            <a:ext cx="2973870" cy="572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e-IL" sz="2000" b="1" dirty="0" smtClean="0"/>
              <a:t>מומל</a:t>
            </a:r>
            <a:r>
              <a:rPr lang="he-IL" sz="2000" b="1" dirty="0"/>
              <a:t>ץ</a:t>
            </a:r>
            <a:endParaRPr lang="he-IL" sz="2000" b="1" dirty="0" smtClean="0"/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בעיה הדורשת פתרון (</a:t>
            </a:r>
            <a:r>
              <a:rPr lang="en-US" sz="2000" dirty="0" smtClean="0"/>
              <a:t>PBL</a:t>
            </a:r>
            <a:r>
              <a:rPr lang="he-IL" sz="2000" dirty="0" smtClean="0"/>
              <a:t>)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>
                <a:solidFill>
                  <a:srgbClr val="175194"/>
                </a:solidFill>
              </a:rPr>
              <a:t>שכנות טובה, דו-קיום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בעיה שלנו (הקהילה המקומית, ילדים)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>
                <a:solidFill>
                  <a:srgbClr val="175194"/>
                </a:solidFill>
              </a:rPr>
              <a:t>פתרון המחייב יוזמה פעילה והפקת תוצר (ובפרט תוצר חומרי)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/>
              <a:t>מיזם בין-תחומי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>
                <a:solidFill>
                  <a:srgbClr val="175194"/>
                </a:solidFill>
              </a:rPr>
              <a:t>עבודת הוראה משותפת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 smtClean="0"/>
              <a:t>התעסקות </a:t>
            </a:r>
            <a:r>
              <a:rPr lang="he-IL" sz="2000" dirty="0"/>
              <a:t>בקהילת חיות מוגדרת</a:t>
            </a:r>
          </a:p>
          <a:p>
            <a:pPr marL="457200" indent="-288000" algn="r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e-IL" sz="2000" dirty="0">
                <a:solidFill>
                  <a:srgbClr val="175194"/>
                </a:solidFill>
              </a:rPr>
              <a:t>תשומת-לב הן לחיות הן לאנשים וליחסים ביניהם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sz="2000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18665" y="3161351"/>
            <a:ext cx="1428752" cy="861774"/>
          </a:xfrm>
          <a:prstGeom prst="rect">
            <a:avLst/>
          </a:prstGeom>
          <a:noFill/>
        </p:spPr>
        <p:txBody>
          <a:bodyPr wrap="squar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2000"/>
              </a:lnSpc>
            </a:pPr>
            <a:r>
              <a:rPr lang="he-IL" sz="2000" dirty="0" smtClean="0">
                <a:solidFill>
                  <a:srgbClr val="175194"/>
                </a:solidFill>
                <a:effectLst>
                  <a:innerShdw blurRad="63500" dist="50800" dir="13500000">
                    <a:schemeClr val="accent2">
                      <a:lumMod val="40000"/>
                      <a:lumOff val="60000"/>
                      <a:alpha val="50000"/>
                    </a:schemeClr>
                  </a:innerShdw>
                </a:effectLst>
                <a:latin typeface="Guttman Frank" panose="02010401010101010101" pitchFamily="2" charset="-79"/>
                <a:cs typeface="Guttman Frank" panose="02010401010101010101" pitchFamily="2" charset="-79"/>
              </a:rPr>
              <a:t>מרכיבי פעילות חיוניים</a:t>
            </a:r>
            <a:endParaRPr lang="he-IL" sz="2000" dirty="0">
              <a:solidFill>
                <a:srgbClr val="175194"/>
              </a:solidFill>
              <a:effectLst>
                <a:innerShdw blurRad="63500" dist="50800" dir="13500000">
                  <a:schemeClr val="accent2">
                    <a:lumMod val="40000"/>
                    <a:lumOff val="60000"/>
                    <a:alpha val="50000"/>
                  </a:schemeClr>
                </a:innerShdw>
              </a:effectLst>
              <a:latin typeface="Guttman Frank" panose="02010401010101010101" pitchFamily="2" charset="-79"/>
              <a:cs typeface="Guttman Frank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519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800">
              <a:schemeClr val="bg1"/>
            </a:gs>
            <a:gs pos="0">
              <a:srgbClr val="D3DDF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11889"/>
            <a:ext cx="7772400" cy="432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srgbClr val="FADEE5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שיקולים בבחירת נושא למיזם חינוך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441735" y="1136821"/>
            <a:ext cx="4059195" cy="2934247"/>
          </a:xfrm>
        </p:spPr>
        <p:txBody>
          <a:bodyPr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נושא אקזוטי או מקומי?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5780748"/>
            <a:ext cx="2627870" cy="994872"/>
          </a:xfrm>
          <a:prstGeom prst="rect">
            <a:avLst/>
          </a:prstGeom>
        </p:spPr>
      </p:pic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2296875878"/>
              </p:ext>
            </p:extLst>
          </p:nvPr>
        </p:nvGraphicFramePr>
        <p:xfrm>
          <a:off x="555537" y="1616729"/>
          <a:ext cx="2880000" cy="35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6715" y="4273548"/>
            <a:ext cx="2628375" cy="2262158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אקזוטי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דובי קוטב והקרח הנמס בקטבים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דורסים מקננים ומטיילים במדבר יהודה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תנים בשטחים חקלאיים (בבי"ס עירוני)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0571" y="4275957"/>
            <a:ext cx="2936144" cy="2416046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מקומי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תנים והאכלת לחתולים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עטלפי פירות וקירות ליד עצי פרי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ציפורי שיר וגינון עירוני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endParaRPr lang="he-IL" dirty="0" smtClean="0"/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endParaRPr lang="he-IL" dirty="0"/>
          </a:p>
        </p:txBody>
      </p:sp>
      <p:pic>
        <p:nvPicPr>
          <p:cNvPr id="12" name="Picture 2" descr="File:Battle of cat and jackal for food 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6" y="1675630"/>
            <a:ext cx="2850638" cy="25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10096" y="2556450"/>
            <a:ext cx="14666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bg1">
                    <a:lumMod val="65000"/>
                  </a:schemeClr>
                </a:solidFill>
              </a:rPr>
              <a:t>צילום: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Pedram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Tayebi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Wikimedia Commons</a:t>
            </a:r>
            <a:endParaRPr lang="he-IL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800">
              <a:schemeClr val="bg1"/>
            </a:gs>
            <a:gs pos="0">
              <a:srgbClr val="D3DDF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11889"/>
            <a:ext cx="7772400" cy="432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srgbClr val="FADEE5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שיקולים בבחירת נושא למיזם חינוך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441735" y="1136821"/>
            <a:ext cx="4059195" cy="2934247"/>
          </a:xfrm>
        </p:spPr>
        <p:txBody>
          <a:bodyPr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נושא אקזוטי או מקומי?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נושא מוסכם או שנוי במחלוקת?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5780748"/>
            <a:ext cx="2627870" cy="994872"/>
          </a:xfrm>
          <a:prstGeom prst="rect">
            <a:avLst/>
          </a:prstGeom>
        </p:spPr>
      </p:pic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1505551836"/>
              </p:ext>
            </p:extLst>
          </p:nvPr>
        </p:nvGraphicFramePr>
        <p:xfrm>
          <a:off x="555537" y="1616729"/>
          <a:ext cx="2880000" cy="35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6715" y="4360966"/>
            <a:ext cx="2628375" cy="2139047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מוסכם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קינון בזים אדומים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קינון ירגזים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ספירת ציפורי חצר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>
                <a:hlinkClick r:id="rId8"/>
              </a:rPr>
              <a:t>אלופי הנדידה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2930571" y="4363375"/>
            <a:ext cx="2936144" cy="2339102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שנוי במחלוקת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קינון סנוניות בבנייני מגורים ועסקים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עטלפי פירות וגיזום עצי פרי ליד בניינים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נוכחות תנים בעיר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האכלת חתולים בחוץ</a:t>
            </a:r>
            <a:endParaRPr lang="he-IL" dirty="0"/>
          </a:p>
        </p:txBody>
      </p:sp>
      <p:pic>
        <p:nvPicPr>
          <p:cNvPr id="3074" name="Picture 2" descr="https://haai.org.il/wp-content/uploads/2021/11/%D7%A9%D7%A2%D7%A8-%D7%A2%D7%9C%D7%95%D7%9F-%D7%A9%D7%90%D7%9C%D7%95%D7%AA-%D7%95%D7%AA%D7%A9%D7%95%D7%91%D7%95%D7%AA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74" y="1941770"/>
            <a:ext cx="1698218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800">
              <a:schemeClr val="bg1"/>
            </a:gs>
            <a:gs pos="0">
              <a:srgbClr val="D3DDF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11889"/>
            <a:ext cx="7772400" cy="432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srgbClr val="FADEE5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שיקולים בבחירת נושא למיזם חינוך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441735" y="1136821"/>
            <a:ext cx="4059195" cy="2934247"/>
          </a:xfrm>
        </p:spPr>
        <p:txBody>
          <a:bodyPr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נושא אקזוטי או מקומי?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נושא מוסכם או שנוי במחלוקת?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מין נדיר או מצוי?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5780748"/>
            <a:ext cx="2627870" cy="994872"/>
          </a:xfrm>
          <a:prstGeom prst="rect">
            <a:avLst/>
          </a:prstGeom>
        </p:spPr>
      </p:pic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3298119999"/>
              </p:ext>
            </p:extLst>
          </p:nvPr>
        </p:nvGraphicFramePr>
        <p:xfrm>
          <a:off x="555537" y="1616729"/>
          <a:ext cx="2880000" cy="35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6715" y="4761016"/>
            <a:ext cx="2628375" cy="2139047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נדיר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בז אדום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err="1" smtClean="0"/>
              <a:t>חפרית</a:t>
            </a:r>
            <a:r>
              <a:rPr lang="he-IL" dirty="0" smtClean="0"/>
              <a:t> עין החתול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צבוע מפוספס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טסית הבתים</a:t>
            </a:r>
          </a:p>
          <a:p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2930571" y="4763425"/>
            <a:ext cx="2936144" cy="1785104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מצוי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מיינה מצויה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תן זהוב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חולדה חומה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סנונית הרפתות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7129151" y="3338947"/>
            <a:ext cx="14613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bg1">
                    <a:lumMod val="65000"/>
                  </a:schemeClr>
                </a:solidFill>
              </a:rPr>
              <a:t>צילום: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Jethro Busby, Wikimedia Commons</a:t>
            </a:r>
            <a:endParaRPr lang="he-IL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30" name="Picture 6" descr="https://upload.wikimedia.org/wikipedia/commons/thumb/f/fe/Brown_rat_brighton.jpg/640px-Brown_rat_bright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91" y="2371725"/>
            <a:ext cx="3415979" cy="22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800">
              <a:schemeClr val="bg1"/>
            </a:gs>
            <a:gs pos="0">
              <a:srgbClr val="D3DDF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11889"/>
            <a:ext cx="7772400" cy="432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srgbClr val="FADEE5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שיקולים בבחירת נושא למיזם חינוך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441735" y="1136821"/>
            <a:ext cx="4059195" cy="2934247"/>
          </a:xfrm>
        </p:spPr>
        <p:txBody>
          <a:bodyPr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נושא אקזוטי או מקומי?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נושא מוסכם או שנוי במחלוקת?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מין נדיר או מצוי?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מין בתפוצה טבעית או בתפוצה מוגברת בהשפעת אדם?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5780748"/>
            <a:ext cx="2627870" cy="994872"/>
          </a:xfrm>
          <a:prstGeom prst="rect">
            <a:avLst/>
          </a:prstGeom>
        </p:spPr>
      </p:pic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359564649"/>
              </p:ext>
            </p:extLst>
          </p:nvPr>
        </p:nvGraphicFramePr>
        <p:xfrm>
          <a:off x="555537" y="1616729"/>
          <a:ext cx="2880000" cy="35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6715" y="5142016"/>
            <a:ext cx="2628375" cy="1431161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תפוצה טבעית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קינון בזים אדומים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קינון ירגזים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ספירת ציפורי חצר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2930571" y="5144425"/>
            <a:ext cx="2936144" cy="1431161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השפעת אדם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קינון תוכים נזיריים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נוכחות תנים בעיר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האכלת חתולים בחוץ</a:t>
            </a:r>
            <a:endParaRPr lang="he-IL" dirty="0"/>
          </a:p>
        </p:txBody>
      </p:sp>
      <p:pic>
        <p:nvPicPr>
          <p:cNvPr id="1028" name="Picture 4" descr="https://upload.wikimedia.org/wikipedia/commons/thumb/7/70/Myiopsitta_monachus_-large_nests_in_gum_trees.jpg/640px-Myiopsitta_monachus_-large_nests_in_gum_tre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06" y="3057526"/>
            <a:ext cx="2772000" cy="20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57265" y="3947670"/>
            <a:ext cx="16106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bg1">
                    <a:lumMod val="65000"/>
                  </a:schemeClr>
                </a:solidFill>
              </a:rPr>
              <a:t>צילום: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tree-species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Wikimedia Commons</a:t>
            </a:r>
            <a:endParaRPr lang="he-IL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800">
              <a:schemeClr val="bg1"/>
            </a:gs>
            <a:gs pos="0">
              <a:srgbClr val="D3DDF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70" y="1011229"/>
            <a:ext cx="3744000" cy="204182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11889"/>
            <a:ext cx="7772400" cy="432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srgbClr val="FADEE5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r>
              <a:rPr lang="he-IL" sz="2400" dirty="0" smtClean="0">
                <a:solidFill>
                  <a:srgbClr val="175194"/>
                </a:solidFill>
                <a:cs typeface="+mn-cs"/>
              </a:rPr>
              <a:t>שיקולים בבחירת נושא למיזם חינוך</a:t>
            </a:r>
            <a:endParaRPr lang="he-IL" sz="2400" dirty="0">
              <a:solidFill>
                <a:srgbClr val="175194"/>
              </a:solidFill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441735" y="1136821"/>
            <a:ext cx="4059195" cy="2934247"/>
          </a:xfrm>
        </p:spPr>
        <p:txBody>
          <a:bodyPr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נושא אקזוטי או מקומי?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נושא מוסכם או שנוי במחלוקת?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מין נדיר או מצוי?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מין בתפוצה טבעית או בתפוצה מוגברת בהשפעת אדם?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000" dirty="0" smtClean="0"/>
              <a:t>מין אהוב, בלתי מוכר או שנוא?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5780748"/>
            <a:ext cx="2627870" cy="994872"/>
          </a:xfrm>
          <a:prstGeom prst="rect">
            <a:avLst/>
          </a:prstGeom>
        </p:spPr>
      </p:pic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3902423124"/>
              </p:ext>
            </p:extLst>
          </p:nvPr>
        </p:nvGraphicFramePr>
        <p:xfrm>
          <a:off x="555537" y="1626254"/>
          <a:ext cx="2880000" cy="35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75729" y="4027591"/>
            <a:ext cx="1919361" cy="2062103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אהוב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סנונית הרפתות בחניונים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חוחית וציד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פשוש וגיזום</a:t>
            </a:r>
          </a:p>
          <a:p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656929" y="4027591"/>
            <a:ext cx="1918800" cy="2262158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לא מוכר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/>
              <a:t>סנונית המערות בבתי מגורים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err="1" smtClean="0"/>
              <a:t>חפרית</a:t>
            </a:r>
            <a:r>
              <a:rPr lang="he-IL" dirty="0" smtClean="0"/>
              <a:t> מצויה ובנייה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טריטון הפסים ובנייה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8129" y="4027591"/>
            <a:ext cx="1918800" cy="1985159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 smtClean="0">
                <a:solidFill>
                  <a:srgbClr val="175194"/>
                </a:solidFill>
              </a:rPr>
              <a:t>שנוא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מיינה מצויה ומדשאות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חזיר בר וגינון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dirty="0" smtClean="0"/>
              <a:t>צפע ארצישראלי ולכידה-שחרור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276224" y="933187"/>
            <a:ext cx="7928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solidFill>
                  <a:schemeClr val="bg1">
                    <a:lumMod val="65000"/>
                  </a:schemeClr>
                </a:solidFill>
              </a:rPr>
              <a:t>צילום:</a:t>
            </a:r>
          </a:p>
          <a:p>
            <a:r>
              <a:rPr lang="he-IL" sz="1000" dirty="0" smtClean="0">
                <a:solidFill>
                  <a:schemeClr val="bg1">
                    <a:lumMod val="65000"/>
                  </a:schemeClr>
                </a:solidFill>
              </a:rPr>
              <a:t>אריאל </a:t>
            </a:r>
            <a:r>
              <a:rPr lang="he-IL" sz="1000" dirty="0" err="1" smtClean="0">
                <a:solidFill>
                  <a:schemeClr val="bg1">
                    <a:lumMod val="65000"/>
                  </a:schemeClr>
                </a:solidFill>
              </a:rPr>
              <a:t>צבל</a:t>
            </a:r>
            <a:endParaRPr lang="he-IL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17888</TotalTime>
  <Words>1750</Words>
  <Application>Microsoft Office PowerPoint</Application>
  <PresentationFormat>‫הצגה על המסך (4:3)</PresentationFormat>
  <Paragraphs>254</Paragraphs>
  <Slides>11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Guttman Frank</vt:lpstr>
      <vt:lpstr>Times New Roman</vt:lpstr>
      <vt:lpstr>ערכת נושא Office</vt:lpstr>
      <vt:lpstr>דו-קיום עם חיות בר במרחב העירוני עבודה חינוכית-קהילתית על בעלי-חיים גדולים וקטנים </vt:lpstr>
      <vt:lpstr>חינוך על חיות בר: מטרות</vt:lpstr>
      <vt:lpstr>חינוך על חיות בר: 6 בעיות יסוד</vt:lpstr>
      <vt:lpstr>עקרונות פדגוגיים לבחירת נושא לפעילות</vt:lpstr>
      <vt:lpstr>שיקולים בבחירת נושא למיזם חינוך</vt:lpstr>
      <vt:lpstr>שיקולים בבחירת נושא למיזם חינוך</vt:lpstr>
      <vt:lpstr>שיקולים בבחירת נושא למיזם חינוך</vt:lpstr>
      <vt:lpstr>שיקולים בבחירת נושא למיזם חינוך</vt:lpstr>
      <vt:lpstr>שיקולים בבחירת נושא למיזם חינוך</vt:lpstr>
      <vt:lpstr>שיקולים בבחירת נושא למיזם חינוך</vt:lpstr>
      <vt:lpstr>דוגמאות לנושאים ולתוכניות לימוד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דו-קיום עם חיות בר במרחב העירוני: עבודה חינוכית-קהילתית על בעלי-חיים גדולים וקטנים </dc:title>
  <dc:creator>חשבון Microsoft</dc:creator>
  <cp:lastModifiedBy>חשבון Microsoft</cp:lastModifiedBy>
  <cp:revision>371</cp:revision>
  <dcterms:created xsi:type="dcterms:W3CDTF">2024-11-13T13:18:22Z</dcterms:created>
  <dcterms:modified xsi:type="dcterms:W3CDTF">2024-11-26T13:30:50Z</dcterms:modified>
</cp:coreProperties>
</file>