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3" r:id="rId8"/>
    <p:sldId id="267" r:id="rId9"/>
    <p:sldId id="264" r:id="rId10"/>
    <p:sldId id="265" r:id="rId11"/>
    <p:sldId id="266" r:id="rId12"/>
    <p:sldId id="268" r:id="rId13"/>
    <p:sldId id="270" r:id="rId1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חשבון Microsoft" initials="חM" lastIdx="2" clrIdx="0">
    <p:extLst>
      <p:ext uri="{19B8F6BF-5375-455C-9EA6-DF929625EA0E}">
        <p15:presenceInfo xmlns:p15="http://schemas.microsoft.com/office/powerpoint/2012/main" userId="414ce87ae2d40a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0D2"/>
    <a:srgbClr val="448DD0"/>
    <a:srgbClr val="1B456B"/>
    <a:srgbClr val="26639A"/>
    <a:srgbClr val="2B6EAB"/>
    <a:srgbClr val="FF5050"/>
    <a:srgbClr val="FF9966"/>
    <a:srgbClr val="CEFEFF"/>
    <a:srgbClr val="678692"/>
    <a:srgbClr val="364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65" autoAdjust="0"/>
    <p:restoredTop sz="60575" autoAdjust="0"/>
  </p:normalViewPr>
  <p:slideViewPr>
    <p:cSldViewPr snapToGrid="0">
      <p:cViewPr varScale="1">
        <p:scale>
          <a:sx n="70" d="100"/>
          <a:sy n="70" d="100"/>
        </p:scale>
        <p:origin x="25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508E1-FC55-451E-BE6C-33B9A121DF0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F294ED6E-ADF1-475E-9759-BD4338E22FAC}">
      <dgm:prSet phldrT="[טקסט]"/>
      <dgm:spPr>
        <a:solidFill>
          <a:srgbClr val="1B456B"/>
        </a:solidFill>
      </dgm:spPr>
      <dgm:t>
        <a:bodyPr/>
        <a:lstStyle/>
        <a:p>
          <a:pPr rtl="1"/>
          <a:r>
            <a:rPr lang="he-IL" dirty="0" smtClean="0">
              <a:solidFill>
                <a:schemeClr val="bg1"/>
              </a:solidFill>
            </a:rPr>
            <a:t>מורה </a:t>
          </a:r>
          <a:r>
            <a:rPr lang="he-IL" dirty="0" err="1" smtClean="0">
              <a:solidFill>
                <a:schemeClr val="bg1"/>
              </a:solidFill>
            </a:rPr>
            <a:t>יוזמ</a:t>
          </a:r>
          <a:r>
            <a:rPr lang="he-IL" dirty="0" smtClean="0">
              <a:solidFill>
                <a:schemeClr val="bg1"/>
              </a:solidFill>
            </a:rPr>
            <a:t>/ת</a:t>
          </a:r>
          <a:endParaRPr lang="he-IL" dirty="0">
            <a:solidFill>
              <a:schemeClr val="bg1"/>
            </a:solidFill>
          </a:endParaRPr>
        </a:p>
      </dgm:t>
    </dgm:pt>
    <dgm:pt modelId="{B3A5B694-61F6-4497-90B8-F351EC87D294}" type="parTrans" cxnId="{F6502B5A-1BE9-4005-AC62-F043370CA18A}">
      <dgm:prSet/>
      <dgm:spPr/>
      <dgm:t>
        <a:bodyPr/>
        <a:lstStyle/>
        <a:p>
          <a:pPr rtl="1"/>
          <a:endParaRPr lang="he-IL"/>
        </a:p>
      </dgm:t>
    </dgm:pt>
    <dgm:pt modelId="{C3EBD261-B589-4ABC-931A-CE2E4E073121}" type="sibTrans" cxnId="{F6502B5A-1BE9-4005-AC62-F043370CA18A}">
      <dgm:prSet/>
      <dgm:spPr/>
      <dgm:t>
        <a:bodyPr/>
        <a:lstStyle/>
        <a:p>
          <a:pPr rtl="1"/>
          <a:endParaRPr lang="he-IL"/>
        </a:p>
      </dgm:t>
    </dgm:pt>
    <dgm:pt modelId="{DF483B44-1A72-4047-A443-4ECF262A6F7F}">
      <dgm:prSet phldrT="[טקסט]"/>
      <dgm:spPr>
        <a:solidFill>
          <a:srgbClr val="26639A"/>
        </a:solidFill>
      </dgm:spPr>
      <dgm:t>
        <a:bodyPr/>
        <a:lstStyle/>
        <a:p>
          <a:pPr rtl="1"/>
          <a:r>
            <a:rPr lang="he-IL" dirty="0" smtClean="0"/>
            <a:t>הורים מתנדבים</a:t>
          </a:r>
          <a:endParaRPr lang="he-IL" dirty="0"/>
        </a:p>
      </dgm:t>
    </dgm:pt>
    <dgm:pt modelId="{069273E9-C967-458F-A633-E79C49359AC3}" type="parTrans" cxnId="{FCB82E1C-65D0-469F-A072-2C97A2D0BFC2}">
      <dgm:prSet/>
      <dgm:spPr/>
      <dgm:t>
        <a:bodyPr/>
        <a:lstStyle/>
        <a:p>
          <a:pPr rtl="1"/>
          <a:endParaRPr lang="he-IL"/>
        </a:p>
      </dgm:t>
    </dgm:pt>
    <dgm:pt modelId="{4A7EF2E2-AE31-4184-BABF-CB45122C6AA1}" type="sibTrans" cxnId="{FCB82E1C-65D0-469F-A072-2C97A2D0BFC2}">
      <dgm:prSet/>
      <dgm:spPr/>
      <dgm:t>
        <a:bodyPr/>
        <a:lstStyle/>
        <a:p>
          <a:pPr rtl="1"/>
          <a:endParaRPr lang="he-IL"/>
        </a:p>
      </dgm:t>
    </dgm:pt>
    <dgm:pt modelId="{F24A11B4-B185-4952-A13B-A5E0CF2A3071}">
      <dgm:prSet phldrT="[טקסט]"/>
      <dgm:spPr>
        <a:solidFill>
          <a:srgbClr val="26639A"/>
        </a:solidFill>
      </dgm:spPr>
      <dgm:t>
        <a:bodyPr/>
        <a:lstStyle/>
        <a:p>
          <a:pPr rtl="1"/>
          <a:r>
            <a:rPr lang="he-IL" dirty="0" smtClean="0"/>
            <a:t>עמיתים בצוות</a:t>
          </a:r>
          <a:endParaRPr lang="he-IL" dirty="0"/>
        </a:p>
      </dgm:t>
    </dgm:pt>
    <dgm:pt modelId="{7766997C-E458-4E62-86CA-23D614300F19}" type="parTrans" cxnId="{C00DA4FA-189C-4EE1-A325-F9C111DFE534}">
      <dgm:prSet/>
      <dgm:spPr/>
      <dgm:t>
        <a:bodyPr/>
        <a:lstStyle/>
        <a:p>
          <a:pPr rtl="1"/>
          <a:endParaRPr lang="he-IL"/>
        </a:p>
      </dgm:t>
    </dgm:pt>
    <dgm:pt modelId="{69FB7186-F409-4A95-9F7A-804C099FD14F}" type="sibTrans" cxnId="{C00DA4FA-189C-4EE1-A325-F9C111DFE534}">
      <dgm:prSet/>
      <dgm:spPr/>
      <dgm:t>
        <a:bodyPr/>
        <a:lstStyle/>
        <a:p>
          <a:pPr rtl="1"/>
          <a:endParaRPr lang="he-IL"/>
        </a:p>
      </dgm:t>
    </dgm:pt>
    <dgm:pt modelId="{E623B2D0-8B20-41A2-BBCC-D963C4ADC916}">
      <dgm:prSet phldrT="[טקסט]"/>
      <dgm:spPr>
        <a:solidFill>
          <a:srgbClr val="26639A"/>
        </a:solidFill>
      </dgm:spPr>
      <dgm:t>
        <a:bodyPr/>
        <a:lstStyle/>
        <a:p>
          <a:pPr rtl="1"/>
          <a:r>
            <a:rPr lang="he-IL" dirty="0" smtClean="0"/>
            <a:t>ארגון מסייע</a:t>
          </a:r>
          <a:endParaRPr lang="he-IL" dirty="0"/>
        </a:p>
      </dgm:t>
    </dgm:pt>
    <dgm:pt modelId="{91D7661F-3650-4A8A-8559-44F15C092DEE}" type="parTrans" cxnId="{45927504-50CA-4715-B545-D3B84020281C}">
      <dgm:prSet/>
      <dgm:spPr/>
      <dgm:t>
        <a:bodyPr/>
        <a:lstStyle/>
        <a:p>
          <a:pPr rtl="1"/>
          <a:endParaRPr lang="he-IL"/>
        </a:p>
      </dgm:t>
    </dgm:pt>
    <dgm:pt modelId="{F63F072A-5217-4085-87E4-EE24D045FB12}" type="sibTrans" cxnId="{45927504-50CA-4715-B545-D3B84020281C}">
      <dgm:prSet/>
      <dgm:spPr/>
      <dgm:t>
        <a:bodyPr/>
        <a:lstStyle/>
        <a:p>
          <a:pPr rtl="1"/>
          <a:endParaRPr lang="he-IL"/>
        </a:p>
      </dgm:t>
    </dgm:pt>
    <dgm:pt modelId="{7E5AA13B-899D-4E4C-85C9-5B4F633D409A}">
      <dgm:prSet/>
      <dgm:spPr>
        <a:solidFill>
          <a:srgbClr val="26639A"/>
        </a:solidFill>
      </dgm:spPr>
      <dgm:t>
        <a:bodyPr/>
        <a:lstStyle/>
        <a:p>
          <a:pPr rtl="1">
            <a:lnSpc>
              <a:spcPct val="100000"/>
            </a:lnSpc>
            <a:spcAft>
              <a:spcPts val="0"/>
            </a:spcAft>
          </a:pPr>
          <a:r>
            <a:rPr lang="he-IL" dirty="0" smtClean="0"/>
            <a:t>הנהלת בניין</a:t>
          </a:r>
        </a:p>
        <a:p>
          <a:pPr rtl="1">
            <a:lnSpc>
              <a:spcPct val="100000"/>
            </a:lnSpc>
            <a:spcAft>
              <a:spcPts val="0"/>
            </a:spcAft>
          </a:pPr>
          <a:r>
            <a:rPr lang="he-IL" dirty="0" smtClean="0"/>
            <a:t>ועד בית משותף</a:t>
          </a:r>
          <a:endParaRPr lang="he-IL" dirty="0"/>
        </a:p>
      </dgm:t>
    </dgm:pt>
    <dgm:pt modelId="{811379E7-0A93-4249-B475-0A99A40153DE}" type="parTrans" cxnId="{E8996EAB-6B92-425B-8B0C-AD6D92FF59EB}">
      <dgm:prSet/>
      <dgm:spPr/>
      <dgm:t>
        <a:bodyPr/>
        <a:lstStyle/>
        <a:p>
          <a:pPr rtl="1"/>
          <a:endParaRPr lang="he-IL"/>
        </a:p>
      </dgm:t>
    </dgm:pt>
    <dgm:pt modelId="{806BC396-0F8A-46BC-8A8A-B26681FEDD62}" type="sibTrans" cxnId="{E8996EAB-6B92-425B-8B0C-AD6D92FF59EB}">
      <dgm:prSet/>
      <dgm:spPr/>
      <dgm:t>
        <a:bodyPr/>
        <a:lstStyle/>
        <a:p>
          <a:pPr rtl="1"/>
          <a:endParaRPr lang="he-IL"/>
        </a:p>
      </dgm:t>
    </dgm:pt>
    <dgm:pt modelId="{E4A34BA7-C554-4F9D-B28C-7CFBBB8F000F}">
      <dgm:prSet/>
      <dgm:spPr>
        <a:solidFill>
          <a:srgbClr val="26639A"/>
        </a:solidFill>
      </dgm:spPr>
      <dgm:t>
        <a:bodyPr/>
        <a:lstStyle/>
        <a:p>
          <a:pPr rtl="1"/>
          <a:r>
            <a:rPr lang="he-IL" dirty="0" smtClean="0"/>
            <a:t>מנהל/ת המוסד</a:t>
          </a:r>
          <a:endParaRPr lang="he-IL" dirty="0"/>
        </a:p>
      </dgm:t>
    </dgm:pt>
    <dgm:pt modelId="{537DFBFC-6847-4EDA-AEA3-665FDF82900D}" type="parTrans" cxnId="{3824BF6B-27B1-4D00-986E-F359E94E3ECA}">
      <dgm:prSet/>
      <dgm:spPr/>
      <dgm:t>
        <a:bodyPr/>
        <a:lstStyle/>
        <a:p>
          <a:pPr rtl="1"/>
          <a:endParaRPr lang="he-IL"/>
        </a:p>
      </dgm:t>
    </dgm:pt>
    <dgm:pt modelId="{27FA2636-464F-44D0-8C42-C49B3F7974B5}" type="sibTrans" cxnId="{3824BF6B-27B1-4D00-986E-F359E94E3ECA}">
      <dgm:prSet/>
      <dgm:spPr/>
      <dgm:t>
        <a:bodyPr/>
        <a:lstStyle/>
        <a:p>
          <a:pPr rtl="1"/>
          <a:endParaRPr lang="he-IL"/>
        </a:p>
      </dgm:t>
    </dgm:pt>
    <dgm:pt modelId="{85148B4E-816A-442C-A799-C64730DFD640}" type="pres">
      <dgm:prSet presAssocID="{3F7508E1-FC55-451E-BE6C-33B9A121DF00}" presName="hierChild1" presStyleCnt="0">
        <dgm:presLayoutVars>
          <dgm:orgChart val="1"/>
          <dgm:chPref val="1"/>
          <dgm:dir/>
          <dgm:animOne val="branch"/>
          <dgm:animLvl val="lvl"/>
          <dgm:resizeHandles/>
        </dgm:presLayoutVars>
      </dgm:prSet>
      <dgm:spPr/>
      <dgm:t>
        <a:bodyPr/>
        <a:lstStyle/>
        <a:p>
          <a:pPr rtl="1"/>
          <a:endParaRPr lang="he-IL"/>
        </a:p>
      </dgm:t>
    </dgm:pt>
    <dgm:pt modelId="{FF9C5C13-DA9A-4D2F-A580-C0AE06938337}" type="pres">
      <dgm:prSet presAssocID="{F294ED6E-ADF1-475E-9759-BD4338E22FAC}" presName="hierRoot1" presStyleCnt="0">
        <dgm:presLayoutVars>
          <dgm:hierBranch val="init"/>
        </dgm:presLayoutVars>
      </dgm:prSet>
      <dgm:spPr/>
    </dgm:pt>
    <dgm:pt modelId="{8C3A5B9D-963D-4204-813C-0C0FD652B522}" type="pres">
      <dgm:prSet presAssocID="{F294ED6E-ADF1-475E-9759-BD4338E22FAC}" presName="rootComposite1" presStyleCnt="0"/>
      <dgm:spPr/>
    </dgm:pt>
    <dgm:pt modelId="{902C610E-214C-4A13-A13D-41DC3EF46AA5}" type="pres">
      <dgm:prSet presAssocID="{F294ED6E-ADF1-475E-9759-BD4338E22FAC}" presName="rootText1" presStyleLbl="node0" presStyleIdx="0" presStyleCnt="1" custScaleX="115377" custScaleY="120394">
        <dgm:presLayoutVars>
          <dgm:chPref val="3"/>
        </dgm:presLayoutVars>
      </dgm:prSet>
      <dgm:spPr>
        <a:prstGeom prst="roundRect">
          <a:avLst/>
        </a:prstGeom>
      </dgm:spPr>
      <dgm:t>
        <a:bodyPr/>
        <a:lstStyle/>
        <a:p>
          <a:pPr rtl="1"/>
          <a:endParaRPr lang="he-IL"/>
        </a:p>
      </dgm:t>
    </dgm:pt>
    <dgm:pt modelId="{BC2726F6-2176-4E0F-9C5C-524D7718142F}" type="pres">
      <dgm:prSet presAssocID="{F294ED6E-ADF1-475E-9759-BD4338E22FAC}" presName="rootConnector1" presStyleLbl="node1" presStyleIdx="0" presStyleCnt="0"/>
      <dgm:spPr/>
      <dgm:t>
        <a:bodyPr/>
        <a:lstStyle/>
        <a:p>
          <a:pPr rtl="1"/>
          <a:endParaRPr lang="he-IL"/>
        </a:p>
      </dgm:t>
    </dgm:pt>
    <dgm:pt modelId="{EE319C50-1D94-4FF1-A1EE-B64B42736E3A}" type="pres">
      <dgm:prSet presAssocID="{F294ED6E-ADF1-475E-9759-BD4338E22FAC}" presName="hierChild2" presStyleCnt="0"/>
      <dgm:spPr/>
    </dgm:pt>
    <dgm:pt modelId="{F02C3C80-21F7-486E-B4A4-6CABF3FB54BA}" type="pres">
      <dgm:prSet presAssocID="{811379E7-0A93-4249-B475-0A99A40153DE}" presName="Name37" presStyleLbl="parChTrans1D2" presStyleIdx="0" presStyleCnt="5"/>
      <dgm:spPr/>
      <dgm:t>
        <a:bodyPr/>
        <a:lstStyle/>
        <a:p>
          <a:pPr rtl="1"/>
          <a:endParaRPr lang="he-IL"/>
        </a:p>
      </dgm:t>
    </dgm:pt>
    <dgm:pt modelId="{EF1F8375-A53B-460C-875B-65B1621F019E}" type="pres">
      <dgm:prSet presAssocID="{7E5AA13B-899D-4E4C-85C9-5B4F633D409A}" presName="hierRoot2" presStyleCnt="0">
        <dgm:presLayoutVars>
          <dgm:hierBranch val="init"/>
        </dgm:presLayoutVars>
      </dgm:prSet>
      <dgm:spPr/>
    </dgm:pt>
    <dgm:pt modelId="{4F824A80-8512-4A03-9647-C261FB00D41C}" type="pres">
      <dgm:prSet presAssocID="{7E5AA13B-899D-4E4C-85C9-5B4F633D409A}" presName="rootComposite" presStyleCnt="0"/>
      <dgm:spPr/>
    </dgm:pt>
    <dgm:pt modelId="{5E6130A4-EF74-4612-9B82-22073E8629F0}" type="pres">
      <dgm:prSet presAssocID="{7E5AA13B-899D-4E4C-85C9-5B4F633D409A}" presName="rootText" presStyleLbl="node2" presStyleIdx="0" presStyleCnt="5" custScaleX="115654" custScaleY="96781">
        <dgm:presLayoutVars>
          <dgm:chPref val="3"/>
        </dgm:presLayoutVars>
      </dgm:prSet>
      <dgm:spPr>
        <a:prstGeom prst="roundRect">
          <a:avLst/>
        </a:prstGeom>
      </dgm:spPr>
      <dgm:t>
        <a:bodyPr/>
        <a:lstStyle/>
        <a:p>
          <a:pPr rtl="1"/>
          <a:endParaRPr lang="he-IL"/>
        </a:p>
      </dgm:t>
    </dgm:pt>
    <dgm:pt modelId="{45DFAF00-F727-499E-9E88-D334E25F750B}" type="pres">
      <dgm:prSet presAssocID="{7E5AA13B-899D-4E4C-85C9-5B4F633D409A}" presName="rootConnector" presStyleLbl="node2" presStyleIdx="0" presStyleCnt="5"/>
      <dgm:spPr/>
      <dgm:t>
        <a:bodyPr/>
        <a:lstStyle/>
        <a:p>
          <a:pPr rtl="1"/>
          <a:endParaRPr lang="he-IL"/>
        </a:p>
      </dgm:t>
    </dgm:pt>
    <dgm:pt modelId="{A6B5A516-33CD-45DA-998D-9C53E881D5BF}" type="pres">
      <dgm:prSet presAssocID="{7E5AA13B-899D-4E4C-85C9-5B4F633D409A}" presName="hierChild4" presStyleCnt="0"/>
      <dgm:spPr/>
    </dgm:pt>
    <dgm:pt modelId="{3A14A5B8-5FCE-4545-AF73-0E48E69D6E7C}" type="pres">
      <dgm:prSet presAssocID="{7E5AA13B-899D-4E4C-85C9-5B4F633D409A}" presName="hierChild5" presStyleCnt="0"/>
      <dgm:spPr/>
    </dgm:pt>
    <dgm:pt modelId="{0325AC43-17D5-4B22-ACE8-5C0D09346B46}" type="pres">
      <dgm:prSet presAssocID="{069273E9-C967-458F-A633-E79C49359AC3}" presName="Name37" presStyleLbl="parChTrans1D2" presStyleIdx="1" presStyleCnt="5"/>
      <dgm:spPr/>
      <dgm:t>
        <a:bodyPr/>
        <a:lstStyle/>
        <a:p>
          <a:pPr rtl="1"/>
          <a:endParaRPr lang="he-IL"/>
        </a:p>
      </dgm:t>
    </dgm:pt>
    <dgm:pt modelId="{3876CEDB-F686-41E0-856C-DA1BED33537C}" type="pres">
      <dgm:prSet presAssocID="{DF483B44-1A72-4047-A443-4ECF262A6F7F}" presName="hierRoot2" presStyleCnt="0">
        <dgm:presLayoutVars>
          <dgm:hierBranch val="init"/>
        </dgm:presLayoutVars>
      </dgm:prSet>
      <dgm:spPr/>
    </dgm:pt>
    <dgm:pt modelId="{24155233-D012-41E4-9450-4D2E1845F166}" type="pres">
      <dgm:prSet presAssocID="{DF483B44-1A72-4047-A443-4ECF262A6F7F}" presName="rootComposite" presStyleCnt="0"/>
      <dgm:spPr/>
    </dgm:pt>
    <dgm:pt modelId="{21F26CAA-3A2E-44C8-8B94-426C590B17C5}" type="pres">
      <dgm:prSet presAssocID="{DF483B44-1A72-4047-A443-4ECF262A6F7F}" presName="rootText" presStyleLbl="node2" presStyleIdx="1" presStyleCnt="5" custScaleX="115654" custScaleY="96781">
        <dgm:presLayoutVars>
          <dgm:chPref val="3"/>
        </dgm:presLayoutVars>
      </dgm:prSet>
      <dgm:spPr>
        <a:prstGeom prst="roundRect">
          <a:avLst/>
        </a:prstGeom>
      </dgm:spPr>
      <dgm:t>
        <a:bodyPr/>
        <a:lstStyle/>
        <a:p>
          <a:pPr rtl="1"/>
          <a:endParaRPr lang="he-IL"/>
        </a:p>
      </dgm:t>
    </dgm:pt>
    <dgm:pt modelId="{4FAEC269-7C3B-4D9E-97F6-22053CEAA8CD}" type="pres">
      <dgm:prSet presAssocID="{DF483B44-1A72-4047-A443-4ECF262A6F7F}" presName="rootConnector" presStyleLbl="node2" presStyleIdx="1" presStyleCnt="5"/>
      <dgm:spPr/>
      <dgm:t>
        <a:bodyPr/>
        <a:lstStyle/>
        <a:p>
          <a:pPr rtl="1"/>
          <a:endParaRPr lang="he-IL"/>
        </a:p>
      </dgm:t>
    </dgm:pt>
    <dgm:pt modelId="{4BABEF11-A607-4B11-BFCB-01B1550BD50C}" type="pres">
      <dgm:prSet presAssocID="{DF483B44-1A72-4047-A443-4ECF262A6F7F}" presName="hierChild4" presStyleCnt="0"/>
      <dgm:spPr/>
    </dgm:pt>
    <dgm:pt modelId="{304A0F06-AAA1-4AF1-BD3F-A8BC27D6BC60}" type="pres">
      <dgm:prSet presAssocID="{DF483B44-1A72-4047-A443-4ECF262A6F7F}" presName="hierChild5" presStyleCnt="0"/>
      <dgm:spPr/>
    </dgm:pt>
    <dgm:pt modelId="{636EB477-2124-4994-8F07-B283147EE849}" type="pres">
      <dgm:prSet presAssocID="{7766997C-E458-4E62-86CA-23D614300F19}" presName="Name37" presStyleLbl="parChTrans1D2" presStyleIdx="2" presStyleCnt="5"/>
      <dgm:spPr/>
      <dgm:t>
        <a:bodyPr/>
        <a:lstStyle/>
        <a:p>
          <a:pPr rtl="1"/>
          <a:endParaRPr lang="he-IL"/>
        </a:p>
      </dgm:t>
    </dgm:pt>
    <dgm:pt modelId="{159EAA44-6BE9-4ECC-9719-3B2EBD6368D2}" type="pres">
      <dgm:prSet presAssocID="{F24A11B4-B185-4952-A13B-A5E0CF2A3071}" presName="hierRoot2" presStyleCnt="0">
        <dgm:presLayoutVars>
          <dgm:hierBranch val="init"/>
        </dgm:presLayoutVars>
      </dgm:prSet>
      <dgm:spPr/>
    </dgm:pt>
    <dgm:pt modelId="{D5805A5D-72FF-4FC3-BF6A-50C6D02FC8B5}" type="pres">
      <dgm:prSet presAssocID="{F24A11B4-B185-4952-A13B-A5E0CF2A3071}" presName="rootComposite" presStyleCnt="0"/>
      <dgm:spPr/>
    </dgm:pt>
    <dgm:pt modelId="{887DEE58-4450-486C-8FB7-F6693F026A8A}" type="pres">
      <dgm:prSet presAssocID="{F24A11B4-B185-4952-A13B-A5E0CF2A3071}" presName="rootText" presStyleLbl="node2" presStyleIdx="2" presStyleCnt="5" custScaleX="115654" custScaleY="96781">
        <dgm:presLayoutVars>
          <dgm:chPref val="3"/>
        </dgm:presLayoutVars>
      </dgm:prSet>
      <dgm:spPr>
        <a:prstGeom prst="roundRect">
          <a:avLst/>
        </a:prstGeom>
      </dgm:spPr>
      <dgm:t>
        <a:bodyPr/>
        <a:lstStyle/>
        <a:p>
          <a:pPr rtl="1"/>
          <a:endParaRPr lang="he-IL"/>
        </a:p>
      </dgm:t>
    </dgm:pt>
    <dgm:pt modelId="{35F5550A-174B-4951-BF23-7C408C173245}" type="pres">
      <dgm:prSet presAssocID="{F24A11B4-B185-4952-A13B-A5E0CF2A3071}" presName="rootConnector" presStyleLbl="node2" presStyleIdx="2" presStyleCnt="5"/>
      <dgm:spPr/>
      <dgm:t>
        <a:bodyPr/>
        <a:lstStyle/>
        <a:p>
          <a:pPr rtl="1"/>
          <a:endParaRPr lang="he-IL"/>
        </a:p>
      </dgm:t>
    </dgm:pt>
    <dgm:pt modelId="{36F811BE-3148-408A-8D55-9330656211FF}" type="pres">
      <dgm:prSet presAssocID="{F24A11B4-B185-4952-A13B-A5E0CF2A3071}" presName="hierChild4" presStyleCnt="0"/>
      <dgm:spPr/>
    </dgm:pt>
    <dgm:pt modelId="{DE8FA16D-9574-4CF6-AB73-9DE2022511B4}" type="pres">
      <dgm:prSet presAssocID="{F24A11B4-B185-4952-A13B-A5E0CF2A3071}" presName="hierChild5" presStyleCnt="0"/>
      <dgm:spPr/>
    </dgm:pt>
    <dgm:pt modelId="{705132E5-B373-4041-A723-E87D576B091D}" type="pres">
      <dgm:prSet presAssocID="{537DFBFC-6847-4EDA-AEA3-665FDF82900D}" presName="Name37" presStyleLbl="parChTrans1D2" presStyleIdx="3" presStyleCnt="5"/>
      <dgm:spPr/>
      <dgm:t>
        <a:bodyPr/>
        <a:lstStyle/>
        <a:p>
          <a:pPr rtl="1"/>
          <a:endParaRPr lang="he-IL"/>
        </a:p>
      </dgm:t>
    </dgm:pt>
    <dgm:pt modelId="{4C874D50-357E-46CB-B682-BBC162469F73}" type="pres">
      <dgm:prSet presAssocID="{E4A34BA7-C554-4F9D-B28C-7CFBBB8F000F}" presName="hierRoot2" presStyleCnt="0">
        <dgm:presLayoutVars>
          <dgm:hierBranch val="init"/>
        </dgm:presLayoutVars>
      </dgm:prSet>
      <dgm:spPr/>
    </dgm:pt>
    <dgm:pt modelId="{4BB804A8-5400-4E2D-BF1D-654711D37254}" type="pres">
      <dgm:prSet presAssocID="{E4A34BA7-C554-4F9D-B28C-7CFBBB8F000F}" presName="rootComposite" presStyleCnt="0"/>
      <dgm:spPr/>
    </dgm:pt>
    <dgm:pt modelId="{99B8B556-EC20-4C74-9093-CBA05CFA6CE8}" type="pres">
      <dgm:prSet presAssocID="{E4A34BA7-C554-4F9D-B28C-7CFBBB8F000F}" presName="rootText" presStyleLbl="node2" presStyleIdx="3" presStyleCnt="5" custScaleX="115654" custScaleY="96781">
        <dgm:presLayoutVars>
          <dgm:chPref val="3"/>
        </dgm:presLayoutVars>
      </dgm:prSet>
      <dgm:spPr>
        <a:prstGeom prst="roundRect">
          <a:avLst/>
        </a:prstGeom>
      </dgm:spPr>
      <dgm:t>
        <a:bodyPr/>
        <a:lstStyle/>
        <a:p>
          <a:pPr rtl="1"/>
          <a:endParaRPr lang="he-IL"/>
        </a:p>
      </dgm:t>
    </dgm:pt>
    <dgm:pt modelId="{E5F00101-9CB3-491F-9878-FD6096F6A047}" type="pres">
      <dgm:prSet presAssocID="{E4A34BA7-C554-4F9D-B28C-7CFBBB8F000F}" presName="rootConnector" presStyleLbl="node2" presStyleIdx="3" presStyleCnt="5"/>
      <dgm:spPr/>
      <dgm:t>
        <a:bodyPr/>
        <a:lstStyle/>
        <a:p>
          <a:pPr rtl="1"/>
          <a:endParaRPr lang="he-IL"/>
        </a:p>
      </dgm:t>
    </dgm:pt>
    <dgm:pt modelId="{9AAF1D6C-E045-4D4A-A14C-F03FF66492F6}" type="pres">
      <dgm:prSet presAssocID="{E4A34BA7-C554-4F9D-B28C-7CFBBB8F000F}" presName="hierChild4" presStyleCnt="0"/>
      <dgm:spPr/>
    </dgm:pt>
    <dgm:pt modelId="{7B62805A-40CD-43AF-9B1B-F2FE4AC597DE}" type="pres">
      <dgm:prSet presAssocID="{E4A34BA7-C554-4F9D-B28C-7CFBBB8F000F}" presName="hierChild5" presStyleCnt="0"/>
      <dgm:spPr/>
    </dgm:pt>
    <dgm:pt modelId="{5673FD46-9481-468E-A074-002C36B35343}" type="pres">
      <dgm:prSet presAssocID="{91D7661F-3650-4A8A-8559-44F15C092DEE}" presName="Name37" presStyleLbl="parChTrans1D2" presStyleIdx="4" presStyleCnt="5"/>
      <dgm:spPr/>
      <dgm:t>
        <a:bodyPr/>
        <a:lstStyle/>
        <a:p>
          <a:pPr rtl="1"/>
          <a:endParaRPr lang="he-IL"/>
        </a:p>
      </dgm:t>
    </dgm:pt>
    <dgm:pt modelId="{C822D0DC-56E9-405D-843A-02A2C4562A1F}" type="pres">
      <dgm:prSet presAssocID="{E623B2D0-8B20-41A2-BBCC-D963C4ADC916}" presName="hierRoot2" presStyleCnt="0">
        <dgm:presLayoutVars>
          <dgm:hierBranch val="init"/>
        </dgm:presLayoutVars>
      </dgm:prSet>
      <dgm:spPr/>
    </dgm:pt>
    <dgm:pt modelId="{E12A3ACA-45C1-4EFD-8922-A9574E6AD59C}" type="pres">
      <dgm:prSet presAssocID="{E623B2D0-8B20-41A2-BBCC-D963C4ADC916}" presName="rootComposite" presStyleCnt="0"/>
      <dgm:spPr/>
    </dgm:pt>
    <dgm:pt modelId="{78895A11-D1A1-48B5-90CD-34830957831B}" type="pres">
      <dgm:prSet presAssocID="{E623B2D0-8B20-41A2-BBCC-D963C4ADC916}" presName="rootText" presStyleLbl="node2" presStyleIdx="4" presStyleCnt="5" custScaleX="115654" custScaleY="96781">
        <dgm:presLayoutVars>
          <dgm:chPref val="3"/>
        </dgm:presLayoutVars>
      </dgm:prSet>
      <dgm:spPr>
        <a:prstGeom prst="roundRect">
          <a:avLst/>
        </a:prstGeom>
      </dgm:spPr>
      <dgm:t>
        <a:bodyPr/>
        <a:lstStyle/>
        <a:p>
          <a:pPr rtl="1"/>
          <a:endParaRPr lang="he-IL"/>
        </a:p>
      </dgm:t>
    </dgm:pt>
    <dgm:pt modelId="{23FEB2E2-5903-4B00-B52E-A6BC1AFFA2C8}" type="pres">
      <dgm:prSet presAssocID="{E623B2D0-8B20-41A2-BBCC-D963C4ADC916}" presName="rootConnector" presStyleLbl="node2" presStyleIdx="4" presStyleCnt="5"/>
      <dgm:spPr/>
      <dgm:t>
        <a:bodyPr/>
        <a:lstStyle/>
        <a:p>
          <a:pPr rtl="1"/>
          <a:endParaRPr lang="he-IL"/>
        </a:p>
      </dgm:t>
    </dgm:pt>
    <dgm:pt modelId="{D398B1EC-E54D-4B47-820C-A2ECDF038714}" type="pres">
      <dgm:prSet presAssocID="{E623B2D0-8B20-41A2-BBCC-D963C4ADC916}" presName="hierChild4" presStyleCnt="0"/>
      <dgm:spPr/>
    </dgm:pt>
    <dgm:pt modelId="{AD891EA8-2116-41EF-9BAD-EA4EE22DE98E}" type="pres">
      <dgm:prSet presAssocID="{E623B2D0-8B20-41A2-BBCC-D963C4ADC916}" presName="hierChild5" presStyleCnt="0"/>
      <dgm:spPr/>
    </dgm:pt>
    <dgm:pt modelId="{48387E14-095D-4EAA-9282-059EBA71E0F0}" type="pres">
      <dgm:prSet presAssocID="{F294ED6E-ADF1-475E-9759-BD4338E22FAC}" presName="hierChild3" presStyleCnt="0"/>
      <dgm:spPr/>
    </dgm:pt>
  </dgm:ptLst>
  <dgm:cxnLst>
    <dgm:cxn modelId="{E8996EAB-6B92-425B-8B0C-AD6D92FF59EB}" srcId="{F294ED6E-ADF1-475E-9759-BD4338E22FAC}" destId="{7E5AA13B-899D-4E4C-85C9-5B4F633D409A}" srcOrd="0" destOrd="0" parTransId="{811379E7-0A93-4249-B475-0A99A40153DE}" sibTransId="{806BC396-0F8A-46BC-8A8A-B26681FEDD62}"/>
    <dgm:cxn modelId="{C43978CD-37F4-48B2-853F-B807F51230C2}" type="presOf" srcId="{7E5AA13B-899D-4E4C-85C9-5B4F633D409A}" destId="{45DFAF00-F727-499E-9E88-D334E25F750B}" srcOrd="1" destOrd="0" presId="urn:microsoft.com/office/officeart/2005/8/layout/orgChart1"/>
    <dgm:cxn modelId="{239C485C-E0DA-4862-B290-4AE5039D5164}" type="presOf" srcId="{E4A34BA7-C554-4F9D-B28C-7CFBBB8F000F}" destId="{99B8B556-EC20-4C74-9093-CBA05CFA6CE8}" srcOrd="0" destOrd="0" presId="urn:microsoft.com/office/officeart/2005/8/layout/orgChart1"/>
    <dgm:cxn modelId="{6B921DD4-9E81-4419-9012-DB162CE413E7}" type="presOf" srcId="{91D7661F-3650-4A8A-8559-44F15C092DEE}" destId="{5673FD46-9481-468E-A074-002C36B35343}" srcOrd="0" destOrd="0" presId="urn:microsoft.com/office/officeart/2005/8/layout/orgChart1"/>
    <dgm:cxn modelId="{F08023F9-93F7-416B-8D71-7CE113B5B6E1}" type="presOf" srcId="{3F7508E1-FC55-451E-BE6C-33B9A121DF00}" destId="{85148B4E-816A-442C-A799-C64730DFD640}" srcOrd="0" destOrd="0" presId="urn:microsoft.com/office/officeart/2005/8/layout/orgChart1"/>
    <dgm:cxn modelId="{E8E3004B-9C81-4B9A-9BC6-B666EC798343}" type="presOf" srcId="{E623B2D0-8B20-41A2-BBCC-D963C4ADC916}" destId="{23FEB2E2-5903-4B00-B52E-A6BC1AFFA2C8}" srcOrd="1" destOrd="0" presId="urn:microsoft.com/office/officeart/2005/8/layout/orgChart1"/>
    <dgm:cxn modelId="{C0541127-9DE6-4958-B730-91C60144A1E3}" type="presOf" srcId="{E4A34BA7-C554-4F9D-B28C-7CFBBB8F000F}" destId="{E5F00101-9CB3-491F-9878-FD6096F6A047}" srcOrd="1" destOrd="0" presId="urn:microsoft.com/office/officeart/2005/8/layout/orgChart1"/>
    <dgm:cxn modelId="{C00DA4FA-189C-4EE1-A325-F9C111DFE534}" srcId="{F294ED6E-ADF1-475E-9759-BD4338E22FAC}" destId="{F24A11B4-B185-4952-A13B-A5E0CF2A3071}" srcOrd="2" destOrd="0" parTransId="{7766997C-E458-4E62-86CA-23D614300F19}" sibTransId="{69FB7186-F409-4A95-9F7A-804C099FD14F}"/>
    <dgm:cxn modelId="{41A1126A-58D2-4616-900F-0DD702429B81}" type="presOf" srcId="{811379E7-0A93-4249-B475-0A99A40153DE}" destId="{F02C3C80-21F7-486E-B4A4-6CABF3FB54BA}" srcOrd="0" destOrd="0" presId="urn:microsoft.com/office/officeart/2005/8/layout/orgChart1"/>
    <dgm:cxn modelId="{C374EE8C-62D2-4B6D-A6AB-443BC00F7D9E}" type="presOf" srcId="{DF483B44-1A72-4047-A443-4ECF262A6F7F}" destId="{4FAEC269-7C3B-4D9E-97F6-22053CEAA8CD}" srcOrd="1" destOrd="0" presId="urn:microsoft.com/office/officeart/2005/8/layout/orgChart1"/>
    <dgm:cxn modelId="{721550CF-CD4D-4136-9085-31C7389A3339}" type="presOf" srcId="{DF483B44-1A72-4047-A443-4ECF262A6F7F}" destId="{21F26CAA-3A2E-44C8-8B94-426C590B17C5}" srcOrd="0" destOrd="0" presId="urn:microsoft.com/office/officeart/2005/8/layout/orgChart1"/>
    <dgm:cxn modelId="{C54EAD1C-A8CB-4F42-A6AA-A571F5D37865}" type="presOf" srcId="{7766997C-E458-4E62-86CA-23D614300F19}" destId="{636EB477-2124-4994-8F07-B283147EE849}" srcOrd="0" destOrd="0" presId="urn:microsoft.com/office/officeart/2005/8/layout/orgChart1"/>
    <dgm:cxn modelId="{45927504-50CA-4715-B545-D3B84020281C}" srcId="{F294ED6E-ADF1-475E-9759-BD4338E22FAC}" destId="{E623B2D0-8B20-41A2-BBCC-D963C4ADC916}" srcOrd="4" destOrd="0" parTransId="{91D7661F-3650-4A8A-8559-44F15C092DEE}" sibTransId="{F63F072A-5217-4085-87E4-EE24D045FB12}"/>
    <dgm:cxn modelId="{3824BF6B-27B1-4D00-986E-F359E94E3ECA}" srcId="{F294ED6E-ADF1-475E-9759-BD4338E22FAC}" destId="{E4A34BA7-C554-4F9D-B28C-7CFBBB8F000F}" srcOrd="3" destOrd="0" parTransId="{537DFBFC-6847-4EDA-AEA3-665FDF82900D}" sibTransId="{27FA2636-464F-44D0-8C42-C49B3F7974B5}"/>
    <dgm:cxn modelId="{25E3C258-C495-47B5-A10F-0D49CC5DA757}" type="presOf" srcId="{069273E9-C967-458F-A633-E79C49359AC3}" destId="{0325AC43-17D5-4B22-ACE8-5C0D09346B46}" srcOrd="0" destOrd="0" presId="urn:microsoft.com/office/officeart/2005/8/layout/orgChart1"/>
    <dgm:cxn modelId="{4B7BDD12-5BD7-48D2-B90A-91EAC492CDE1}" type="presOf" srcId="{F294ED6E-ADF1-475E-9759-BD4338E22FAC}" destId="{902C610E-214C-4A13-A13D-41DC3EF46AA5}" srcOrd="0" destOrd="0" presId="urn:microsoft.com/office/officeart/2005/8/layout/orgChart1"/>
    <dgm:cxn modelId="{5D8904F2-7468-4DE1-BB85-E0CD2960A4EC}" type="presOf" srcId="{E623B2D0-8B20-41A2-BBCC-D963C4ADC916}" destId="{78895A11-D1A1-48B5-90CD-34830957831B}" srcOrd="0" destOrd="0" presId="urn:microsoft.com/office/officeart/2005/8/layout/orgChart1"/>
    <dgm:cxn modelId="{E87C0085-D032-463D-9E60-2EC4FEE470E2}" type="presOf" srcId="{F294ED6E-ADF1-475E-9759-BD4338E22FAC}" destId="{BC2726F6-2176-4E0F-9C5C-524D7718142F}" srcOrd="1" destOrd="0" presId="urn:microsoft.com/office/officeart/2005/8/layout/orgChart1"/>
    <dgm:cxn modelId="{CE5BFB6A-BEA7-4BFC-9CCF-B5A0368BC0BD}" type="presOf" srcId="{537DFBFC-6847-4EDA-AEA3-665FDF82900D}" destId="{705132E5-B373-4041-A723-E87D576B091D}" srcOrd="0" destOrd="0" presId="urn:microsoft.com/office/officeart/2005/8/layout/orgChart1"/>
    <dgm:cxn modelId="{86D482F7-9D6A-4427-B3C5-9D76B6527812}" type="presOf" srcId="{7E5AA13B-899D-4E4C-85C9-5B4F633D409A}" destId="{5E6130A4-EF74-4612-9B82-22073E8629F0}" srcOrd="0" destOrd="0" presId="urn:microsoft.com/office/officeart/2005/8/layout/orgChart1"/>
    <dgm:cxn modelId="{F6502B5A-1BE9-4005-AC62-F043370CA18A}" srcId="{3F7508E1-FC55-451E-BE6C-33B9A121DF00}" destId="{F294ED6E-ADF1-475E-9759-BD4338E22FAC}" srcOrd="0" destOrd="0" parTransId="{B3A5B694-61F6-4497-90B8-F351EC87D294}" sibTransId="{C3EBD261-B589-4ABC-931A-CE2E4E073121}"/>
    <dgm:cxn modelId="{9BA19A46-58AB-4662-9430-D62CE4251E9E}" type="presOf" srcId="{F24A11B4-B185-4952-A13B-A5E0CF2A3071}" destId="{35F5550A-174B-4951-BF23-7C408C173245}" srcOrd="1" destOrd="0" presId="urn:microsoft.com/office/officeart/2005/8/layout/orgChart1"/>
    <dgm:cxn modelId="{FCB82E1C-65D0-469F-A072-2C97A2D0BFC2}" srcId="{F294ED6E-ADF1-475E-9759-BD4338E22FAC}" destId="{DF483B44-1A72-4047-A443-4ECF262A6F7F}" srcOrd="1" destOrd="0" parTransId="{069273E9-C967-458F-A633-E79C49359AC3}" sibTransId="{4A7EF2E2-AE31-4184-BABF-CB45122C6AA1}"/>
    <dgm:cxn modelId="{582188A6-55CA-46C3-8BB6-081493A5227F}" type="presOf" srcId="{F24A11B4-B185-4952-A13B-A5E0CF2A3071}" destId="{887DEE58-4450-486C-8FB7-F6693F026A8A}" srcOrd="0" destOrd="0" presId="urn:microsoft.com/office/officeart/2005/8/layout/orgChart1"/>
    <dgm:cxn modelId="{5041C458-4AAD-4F96-9D0A-BA5E60A3F465}" type="presParOf" srcId="{85148B4E-816A-442C-A799-C64730DFD640}" destId="{FF9C5C13-DA9A-4D2F-A580-C0AE06938337}" srcOrd="0" destOrd="0" presId="urn:microsoft.com/office/officeart/2005/8/layout/orgChart1"/>
    <dgm:cxn modelId="{547B8D2F-2E5D-431B-92F1-50E6F1F86DB0}" type="presParOf" srcId="{FF9C5C13-DA9A-4D2F-A580-C0AE06938337}" destId="{8C3A5B9D-963D-4204-813C-0C0FD652B522}" srcOrd="0" destOrd="0" presId="urn:microsoft.com/office/officeart/2005/8/layout/orgChart1"/>
    <dgm:cxn modelId="{F5D79D44-2624-42D0-9261-445D3A2F7F24}" type="presParOf" srcId="{8C3A5B9D-963D-4204-813C-0C0FD652B522}" destId="{902C610E-214C-4A13-A13D-41DC3EF46AA5}" srcOrd="0" destOrd="0" presId="urn:microsoft.com/office/officeart/2005/8/layout/orgChart1"/>
    <dgm:cxn modelId="{930879B6-19BE-4C28-8474-153D73149580}" type="presParOf" srcId="{8C3A5B9D-963D-4204-813C-0C0FD652B522}" destId="{BC2726F6-2176-4E0F-9C5C-524D7718142F}" srcOrd="1" destOrd="0" presId="urn:microsoft.com/office/officeart/2005/8/layout/orgChart1"/>
    <dgm:cxn modelId="{33538CA8-556B-494D-BBA2-E7F98C3ECBB6}" type="presParOf" srcId="{FF9C5C13-DA9A-4D2F-A580-C0AE06938337}" destId="{EE319C50-1D94-4FF1-A1EE-B64B42736E3A}" srcOrd="1" destOrd="0" presId="urn:microsoft.com/office/officeart/2005/8/layout/orgChart1"/>
    <dgm:cxn modelId="{007B2FCC-7E7E-4E97-AF14-E62319A9051B}" type="presParOf" srcId="{EE319C50-1D94-4FF1-A1EE-B64B42736E3A}" destId="{F02C3C80-21F7-486E-B4A4-6CABF3FB54BA}" srcOrd="0" destOrd="0" presId="urn:microsoft.com/office/officeart/2005/8/layout/orgChart1"/>
    <dgm:cxn modelId="{3A5EB24B-C6F2-4950-A738-9DBBDF85FFE4}" type="presParOf" srcId="{EE319C50-1D94-4FF1-A1EE-B64B42736E3A}" destId="{EF1F8375-A53B-460C-875B-65B1621F019E}" srcOrd="1" destOrd="0" presId="urn:microsoft.com/office/officeart/2005/8/layout/orgChart1"/>
    <dgm:cxn modelId="{9A35F091-63BE-4284-805F-4030220954FD}" type="presParOf" srcId="{EF1F8375-A53B-460C-875B-65B1621F019E}" destId="{4F824A80-8512-4A03-9647-C261FB00D41C}" srcOrd="0" destOrd="0" presId="urn:microsoft.com/office/officeart/2005/8/layout/orgChart1"/>
    <dgm:cxn modelId="{734C404A-C79E-48AC-9D3E-7F0F62C36E8C}" type="presParOf" srcId="{4F824A80-8512-4A03-9647-C261FB00D41C}" destId="{5E6130A4-EF74-4612-9B82-22073E8629F0}" srcOrd="0" destOrd="0" presId="urn:microsoft.com/office/officeart/2005/8/layout/orgChart1"/>
    <dgm:cxn modelId="{9CE9B7C5-4B67-4DB7-9D5B-21731FBB464C}" type="presParOf" srcId="{4F824A80-8512-4A03-9647-C261FB00D41C}" destId="{45DFAF00-F727-499E-9E88-D334E25F750B}" srcOrd="1" destOrd="0" presId="urn:microsoft.com/office/officeart/2005/8/layout/orgChart1"/>
    <dgm:cxn modelId="{4B709951-754D-4562-AF5B-9641F8F78965}" type="presParOf" srcId="{EF1F8375-A53B-460C-875B-65B1621F019E}" destId="{A6B5A516-33CD-45DA-998D-9C53E881D5BF}" srcOrd="1" destOrd="0" presId="urn:microsoft.com/office/officeart/2005/8/layout/orgChart1"/>
    <dgm:cxn modelId="{68172395-0B87-4B3D-9B84-CF85C1FF79CB}" type="presParOf" srcId="{EF1F8375-A53B-460C-875B-65B1621F019E}" destId="{3A14A5B8-5FCE-4545-AF73-0E48E69D6E7C}" srcOrd="2" destOrd="0" presId="urn:microsoft.com/office/officeart/2005/8/layout/orgChart1"/>
    <dgm:cxn modelId="{39E8ABC7-9026-46FA-8996-156049C88E24}" type="presParOf" srcId="{EE319C50-1D94-4FF1-A1EE-B64B42736E3A}" destId="{0325AC43-17D5-4B22-ACE8-5C0D09346B46}" srcOrd="2" destOrd="0" presId="urn:microsoft.com/office/officeart/2005/8/layout/orgChart1"/>
    <dgm:cxn modelId="{3A6BAF28-810F-4A1A-B923-57B42FB257AE}" type="presParOf" srcId="{EE319C50-1D94-4FF1-A1EE-B64B42736E3A}" destId="{3876CEDB-F686-41E0-856C-DA1BED33537C}" srcOrd="3" destOrd="0" presId="urn:microsoft.com/office/officeart/2005/8/layout/orgChart1"/>
    <dgm:cxn modelId="{17B6453D-562E-4703-83FB-49DBDAA6FB36}" type="presParOf" srcId="{3876CEDB-F686-41E0-856C-DA1BED33537C}" destId="{24155233-D012-41E4-9450-4D2E1845F166}" srcOrd="0" destOrd="0" presId="urn:microsoft.com/office/officeart/2005/8/layout/orgChart1"/>
    <dgm:cxn modelId="{4F7FE76A-785A-43CF-9E6E-1CB0BD29627C}" type="presParOf" srcId="{24155233-D012-41E4-9450-4D2E1845F166}" destId="{21F26CAA-3A2E-44C8-8B94-426C590B17C5}" srcOrd="0" destOrd="0" presId="urn:microsoft.com/office/officeart/2005/8/layout/orgChart1"/>
    <dgm:cxn modelId="{B3CF40C9-4AF0-44B6-90A3-B3218DB57A03}" type="presParOf" srcId="{24155233-D012-41E4-9450-4D2E1845F166}" destId="{4FAEC269-7C3B-4D9E-97F6-22053CEAA8CD}" srcOrd="1" destOrd="0" presId="urn:microsoft.com/office/officeart/2005/8/layout/orgChart1"/>
    <dgm:cxn modelId="{406C66F4-9222-4B9B-AD50-4A644A8A5454}" type="presParOf" srcId="{3876CEDB-F686-41E0-856C-DA1BED33537C}" destId="{4BABEF11-A607-4B11-BFCB-01B1550BD50C}" srcOrd="1" destOrd="0" presId="urn:microsoft.com/office/officeart/2005/8/layout/orgChart1"/>
    <dgm:cxn modelId="{42768D3D-F857-4883-A079-F79F7E9EC835}" type="presParOf" srcId="{3876CEDB-F686-41E0-856C-DA1BED33537C}" destId="{304A0F06-AAA1-4AF1-BD3F-A8BC27D6BC60}" srcOrd="2" destOrd="0" presId="urn:microsoft.com/office/officeart/2005/8/layout/orgChart1"/>
    <dgm:cxn modelId="{6906404F-ABDD-46BF-A84B-66E565658EBD}" type="presParOf" srcId="{EE319C50-1D94-4FF1-A1EE-B64B42736E3A}" destId="{636EB477-2124-4994-8F07-B283147EE849}" srcOrd="4" destOrd="0" presId="urn:microsoft.com/office/officeart/2005/8/layout/orgChart1"/>
    <dgm:cxn modelId="{2BD92167-111D-4A52-9A7B-43F03B17CF9B}" type="presParOf" srcId="{EE319C50-1D94-4FF1-A1EE-B64B42736E3A}" destId="{159EAA44-6BE9-4ECC-9719-3B2EBD6368D2}" srcOrd="5" destOrd="0" presId="urn:microsoft.com/office/officeart/2005/8/layout/orgChart1"/>
    <dgm:cxn modelId="{C39B8660-28D6-4110-B4BB-6953EF190AC9}" type="presParOf" srcId="{159EAA44-6BE9-4ECC-9719-3B2EBD6368D2}" destId="{D5805A5D-72FF-4FC3-BF6A-50C6D02FC8B5}" srcOrd="0" destOrd="0" presId="urn:microsoft.com/office/officeart/2005/8/layout/orgChart1"/>
    <dgm:cxn modelId="{26DF0978-CB7C-4F01-AE4E-0BDA7531EC72}" type="presParOf" srcId="{D5805A5D-72FF-4FC3-BF6A-50C6D02FC8B5}" destId="{887DEE58-4450-486C-8FB7-F6693F026A8A}" srcOrd="0" destOrd="0" presId="urn:microsoft.com/office/officeart/2005/8/layout/orgChart1"/>
    <dgm:cxn modelId="{91260567-52C1-4F3F-A3D0-3FA1F166906A}" type="presParOf" srcId="{D5805A5D-72FF-4FC3-BF6A-50C6D02FC8B5}" destId="{35F5550A-174B-4951-BF23-7C408C173245}" srcOrd="1" destOrd="0" presId="urn:microsoft.com/office/officeart/2005/8/layout/orgChart1"/>
    <dgm:cxn modelId="{9B50064A-9306-4535-8CF0-23985C77B264}" type="presParOf" srcId="{159EAA44-6BE9-4ECC-9719-3B2EBD6368D2}" destId="{36F811BE-3148-408A-8D55-9330656211FF}" srcOrd="1" destOrd="0" presId="urn:microsoft.com/office/officeart/2005/8/layout/orgChart1"/>
    <dgm:cxn modelId="{B56A7D7F-D7DA-4468-BA51-E32B31A29A59}" type="presParOf" srcId="{159EAA44-6BE9-4ECC-9719-3B2EBD6368D2}" destId="{DE8FA16D-9574-4CF6-AB73-9DE2022511B4}" srcOrd="2" destOrd="0" presId="urn:microsoft.com/office/officeart/2005/8/layout/orgChart1"/>
    <dgm:cxn modelId="{26B7D32D-C6FC-40E8-B8F5-0851E1B1C466}" type="presParOf" srcId="{EE319C50-1D94-4FF1-A1EE-B64B42736E3A}" destId="{705132E5-B373-4041-A723-E87D576B091D}" srcOrd="6" destOrd="0" presId="urn:microsoft.com/office/officeart/2005/8/layout/orgChart1"/>
    <dgm:cxn modelId="{375FBE0F-551F-4515-8DE1-BD3DEECBD4DC}" type="presParOf" srcId="{EE319C50-1D94-4FF1-A1EE-B64B42736E3A}" destId="{4C874D50-357E-46CB-B682-BBC162469F73}" srcOrd="7" destOrd="0" presId="urn:microsoft.com/office/officeart/2005/8/layout/orgChart1"/>
    <dgm:cxn modelId="{C0708C53-537A-4D5A-99BA-EEE3690F1989}" type="presParOf" srcId="{4C874D50-357E-46CB-B682-BBC162469F73}" destId="{4BB804A8-5400-4E2D-BF1D-654711D37254}" srcOrd="0" destOrd="0" presId="urn:microsoft.com/office/officeart/2005/8/layout/orgChart1"/>
    <dgm:cxn modelId="{7D8D6A17-9553-4758-998A-6C5E331BC03B}" type="presParOf" srcId="{4BB804A8-5400-4E2D-BF1D-654711D37254}" destId="{99B8B556-EC20-4C74-9093-CBA05CFA6CE8}" srcOrd="0" destOrd="0" presId="urn:microsoft.com/office/officeart/2005/8/layout/orgChart1"/>
    <dgm:cxn modelId="{7C40AFF3-E424-4D90-BC32-70CF60EFF2AF}" type="presParOf" srcId="{4BB804A8-5400-4E2D-BF1D-654711D37254}" destId="{E5F00101-9CB3-491F-9878-FD6096F6A047}" srcOrd="1" destOrd="0" presId="urn:microsoft.com/office/officeart/2005/8/layout/orgChart1"/>
    <dgm:cxn modelId="{3C591766-983C-4DE4-89D2-446424B9B163}" type="presParOf" srcId="{4C874D50-357E-46CB-B682-BBC162469F73}" destId="{9AAF1D6C-E045-4D4A-A14C-F03FF66492F6}" srcOrd="1" destOrd="0" presId="urn:microsoft.com/office/officeart/2005/8/layout/orgChart1"/>
    <dgm:cxn modelId="{98B49A78-998E-4A55-AD21-34BB0716B747}" type="presParOf" srcId="{4C874D50-357E-46CB-B682-BBC162469F73}" destId="{7B62805A-40CD-43AF-9B1B-F2FE4AC597DE}" srcOrd="2" destOrd="0" presId="urn:microsoft.com/office/officeart/2005/8/layout/orgChart1"/>
    <dgm:cxn modelId="{C4E5DABD-BC0E-4A56-A1D9-DD35DBDB85E3}" type="presParOf" srcId="{EE319C50-1D94-4FF1-A1EE-B64B42736E3A}" destId="{5673FD46-9481-468E-A074-002C36B35343}" srcOrd="8" destOrd="0" presId="urn:microsoft.com/office/officeart/2005/8/layout/orgChart1"/>
    <dgm:cxn modelId="{1AD62463-7365-4B5B-B438-9DDE3A1A6FE7}" type="presParOf" srcId="{EE319C50-1D94-4FF1-A1EE-B64B42736E3A}" destId="{C822D0DC-56E9-405D-843A-02A2C4562A1F}" srcOrd="9" destOrd="0" presId="urn:microsoft.com/office/officeart/2005/8/layout/orgChart1"/>
    <dgm:cxn modelId="{E2FF69BE-7397-4212-9BB5-FB84111AC663}" type="presParOf" srcId="{C822D0DC-56E9-405D-843A-02A2C4562A1F}" destId="{E12A3ACA-45C1-4EFD-8922-A9574E6AD59C}" srcOrd="0" destOrd="0" presId="urn:microsoft.com/office/officeart/2005/8/layout/orgChart1"/>
    <dgm:cxn modelId="{781B315A-88A5-4740-8369-93DF05375F5D}" type="presParOf" srcId="{E12A3ACA-45C1-4EFD-8922-A9574E6AD59C}" destId="{78895A11-D1A1-48B5-90CD-34830957831B}" srcOrd="0" destOrd="0" presId="urn:microsoft.com/office/officeart/2005/8/layout/orgChart1"/>
    <dgm:cxn modelId="{EB6E34F9-E6DD-4F48-9868-46D4E9DAAEE5}" type="presParOf" srcId="{E12A3ACA-45C1-4EFD-8922-A9574E6AD59C}" destId="{23FEB2E2-5903-4B00-B52E-A6BC1AFFA2C8}" srcOrd="1" destOrd="0" presId="urn:microsoft.com/office/officeart/2005/8/layout/orgChart1"/>
    <dgm:cxn modelId="{2AF30CF0-A458-4DBF-AE06-227C5B55CAE7}" type="presParOf" srcId="{C822D0DC-56E9-405D-843A-02A2C4562A1F}" destId="{D398B1EC-E54D-4B47-820C-A2ECDF038714}" srcOrd="1" destOrd="0" presId="urn:microsoft.com/office/officeart/2005/8/layout/orgChart1"/>
    <dgm:cxn modelId="{28D14C14-75BE-456F-9D06-F575E90713D2}" type="presParOf" srcId="{C822D0DC-56E9-405D-843A-02A2C4562A1F}" destId="{AD891EA8-2116-41EF-9BAD-EA4EE22DE98E}" srcOrd="2" destOrd="0" presId="urn:microsoft.com/office/officeart/2005/8/layout/orgChart1"/>
    <dgm:cxn modelId="{EFEFDA2C-0331-4FB9-BCD5-CEA0060F160D}" type="presParOf" srcId="{FF9C5C13-DA9A-4D2F-A580-C0AE06938337}" destId="{48387E14-095D-4EAA-9282-059EBA71E0F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508E1-FC55-451E-BE6C-33B9A121DF0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F294ED6E-ADF1-475E-9759-BD4338E22FAC}">
      <dgm:prSet phldrT="[טקסט]" custT="1"/>
      <dgm:spPr>
        <a:solidFill>
          <a:srgbClr val="448DD0"/>
        </a:solidFill>
      </dgm:spPr>
      <dgm:t>
        <a:bodyPr/>
        <a:lstStyle/>
        <a:p>
          <a:pPr rtl="1"/>
          <a:r>
            <a:rPr lang="he-IL" sz="1800" dirty="0" smtClean="0">
              <a:solidFill>
                <a:schemeClr val="bg1"/>
              </a:solidFill>
            </a:rPr>
            <a:t>תלמידים</a:t>
          </a:r>
          <a:endParaRPr lang="he-IL" sz="1800" dirty="0">
            <a:solidFill>
              <a:schemeClr val="bg1"/>
            </a:solidFill>
          </a:endParaRPr>
        </a:p>
      </dgm:t>
    </dgm:pt>
    <dgm:pt modelId="{B3A5B694-61F6-4497-90B8-F351EC87D294}" type="parTrans" cxnId="{F6502B5A-1BE9-4005-AC62-F043370CA18A}">
      <dgm:prSet/>
      <dgm:spPr/>
      <dgm:t>
        <a:bodyPr/>
        <a:lstStyle/>
        <a:p>
          <a:pPr rtl="1"/>
          <a:endParaRPr lang="he-IL"/>
        </a:p>
      </dgm:t>
    </dgm:pt>
    <dgm:pt modelId="{C3EBD261-B589-4ABC-931A-CE2E4E073121}" type="sibTrans" cxnId="{F6502B5A-1BE9-4005-AC62-F043370CA18A}">
      <dgm:prSet/>
      <dgm:spPr/>
      <dgm:t>
        <a:bodyPr/>
        <a:lstStyle/>
        <a:p>
          <a:pPr rtl="1"/>
          <a:endParaRPr lang="he-IL"/>
        </a:p>
      </dgm:t>
    </dgm:pt>
    <dgm:pt modelId="{DF483B44-1A72-4047-A443-4ECF262A6F7F}">
      <dgm:prSet phldrT="[טקסט]" custT="1"/>
      <dgm:spPr>
        <a:solidFill>
          <a:schemeClr val="accent1">
            <a:lumMod val="40000"/>
            <a:lumOff val="60000"/>
          </a:schemeClr>
        </a:solidFill>
      </dgm:spPr>
      <dgm:t>
        <a:bodyPr/>
        <a:lstStyle/>
        <a:p>
          <a:pPr rtl="1"/>
          <a:r>
            <a:rPr lang="he-IL" sz="1700" dirty="0" smtClean="0">
              <a:solidFill>
                <a:schemeClr val="accent1">
                  <a:lumMod val="50000"/>
                </a:schemeClr>
              </a:solidFill>
            </a:rPr>
            <a:t>תלמידים אחרים</a:t>
          </a:r>
          <a:endParaRPr lang="he-IL" sz="1700" dirty="0">
            <a:solidFill>
              <a:schemeClr val="accent1">
                <a:lumMod val="50000"/>
              </a:schemeClr>
            </a:solidFill>
          </a:endParaRPr>
        </a:p>
      </dgm:t>
    </dgm:pt>
    <dgm:pt modelId="{069273E9-C967-458F-A633-E79C49359AC3}" type="parTrans" cxnId="{FCB82E1C-65D0-469F-A072-2C97A2D0BFC2}">
      <dgm:prSet/>
      <dgm:spPr/>
      <dgm:t>
        <a:bodyPr/>
        <a:lstStyle/>
        <a:p>
          <a:pPr rtl="1"/>
          <a:endParaRPr lang="he-IL"/>
        </a:p>
      </dgm:t>
    </dgm:pt>
    <dgm:pt modelId="{4A7EF2E2-AE31-4184-BABF-CB45122C6AA1}" type="sibTrans" cxnId="{FCB82E1C-65D0-469F-A072-2C97A2D0BFC2}">
      <dgm:prSet/>
      <dgm:spPr/>
      <dgm:t>
        <a:bodyPr/>
        <a:lstStyle/>
        <a:p>
          <a:pPr rtl="1"/>
          <a:endParaRPr lang="he-IL"/>
        </a:p>
      </dgm:t>
    </dgm:pt>
    <dgm:pt modelId="{F24A11B4-B185-4952-A13B-A5E0CF2A3071}">
      <dgm:prSet phldrT="[טקסט]" custT="1"/>
      <dgm:spPr>
        <a:solidFill>
          <a:schemeClr val="accent1">
            <a:lumMod val="40000"/>
            <a:lumOff val="60000"/>
          </a:schemeClr>
        </a:solidFill>
      </dgm:spPr>
      <dgm:t>
        <a:bodyPr/>
        <a:lstStyle/>
        <a:p>
          <a:pPr rtl="1"/>
          <a:r>
            <a:rPr lang="he-IL" sz="1700" dirty="0" smtClean="0">
              <a:solidFill>
                <a:schemeClr val="accent1">
                  <a:lumMod val="50000"/>
                </a:schemeClr>
              </a:solidFill>
            </a:rPr>
            <a:t>אנשי האחזקה</a:t>
          </a:r>
          <a:endParaRPr lang="he-IL" sz="1700" dirty="0">
            <a:solidFill>
              <a:schemeClr val="accent1">
                <a:lumMod val="50000"/>
              </a:schemeClr>
            </a:solidFill>
          </a:endParaRPr>
        </a:p>
      </dgm:t>
    </dgm:pt>
    <dgm:pt modelId="{7766997C-E458-4E62-86CA-23D614300F19}" type="parTrans" cxnId="{C00DA4FA-189C-4EE1-A325-F9C111DFE534}">
      <dgm:prSet/>
      <dgm:spPr/>
      <dgm:t>
        <a:bodyPr/>
        <a:lstStyle/>
        <a:p>
          <a:pPr rtl="1"/>
          <a:endParaRPr lang="he-IL"/>
        </a:p>
      </dgm:t>
    </dgm:pt>
    <dgm:pt modelId="{69FB7186-F409-4A95-9F7A-804C099FD14F}" type="sibTrans" cxnId="{C00DA4FA-189C-4EE1-A325-F9C111DFE534}">
      <dgm:prSet/>
      <dgm:spPr/>
      <dgm:t>
        <a:bodyPr/>
        <a:lstStyle/>
        <a:p>
          <a:pPr rtl="1"/>
          <a:endParaRPr lang="he-IL"/>
        </a:p>
      </dgm:t>
    </dgm:pt>
    <dgm:pt modelId="{E623B2D0-8B20-41A2-BBCC-D963C4ADC916}">
      <dgm:prSet phldrT="[טקסט]" custT="1"/>
      <dgm:spPr>
        <a:solidFill>
          <a:schemeClr val="accent1">
            <a:lumMod val="40000"/>
            <a:lumOff val="60000"/>
          </a:schemeClr>
        </a:solidFill>
      </dgm:spPr>
      <dgm:t>
        <a:bodyPr/>
        <a:lstStyle/>
        <a:p>
          <a:pPr rtl="1"/>
          <a:r>
            <a:rPr lang="he-IL" sz="1700" dirty="0" smtClean="0">
              <a:solidFill>
                <a:schemeClr val="accent1">
                  <a:lumMod val="50000"/>
                </a:schemeClr>
              </a:solidFill>
            </a:rPr>
            <a:t>הורי התלמידים</a:t>
          </a:r>
          <a:endParaRPr lang="he-IL" sz="1700" dirty="0">
            <a:solidFill>
              <a:schemeClr val="accent1">
                <a:lumMod val="50000"/>
              </a:schemeClr>
            </a:solidFill>
          </a:endParaRPr>
        </a:p>
      </dgm:t>
    </dgm:pt>
    <dgm:pt modelId="{91D7661F-3650-4A8A-8559-44F15C092DEE}" type="parTrans" cxnId="{45927504-50CA-4715-B545-D3B84020281C}">
      <dgm:prSet/>
      <dgm:spPr/>
      <dgm:t>
        <a:bodyPr/>
        <a:lstStyle/>
        <a:p>
          <a:pPr rtl="1"/>
          <a:endParaRPr lang="he-IL"/>
        </a:p>
      </dgm:t>
    </dgm:pt>
    <dgm:pt modelId="{F63F072A-5217-4085-87E4-EE24D045FB12}" type="sibTrans" cxnId="{45927504-50CA-4715-B545-D3B84020281C}">
      <dgm:prSet/>
      <dgm:spPr/>
      <dgm:t>
        <a:bodyPr/>
        <a:lstStyle/>
        <a:p>
          <a:pPr rtl="1"/>
          <a:endParaRPr lang="he-IL"/>
        </a:p>
      </dgm:t>
    </dgm:pt>
    <dgm:pt modelId="{7E5AA13B-899D-4E4C-85C9-5B4F633D409A}">
      <dgm:prSet custT="1"/>
      <dgm:spPr>
        <a:solidFill>
          <a:schemeClr val="accent1">
            <a:lumMod val="40000"/>
            <a:lumOff val="60000"/>
          </a:schemeClr>
        </a:solidFill>
      </dgm:spPr>
      <dgm:t>
        <a:bodyPr/>
        <a:lstStyle/>
        <a:p>
          <a:pPr rtl="1">
            <a:lnSpc>
              <a:spcPct val="100000"/>
            </a:lnSpc>
            <a:spcAft>
              <a:spcPts val="0"/>
            </a:spcAft>
          </a:pPr>
          <a:r>
            <a:rPr lang="he-IL" sz="1700" dirty="0" smtClean="0">
              <a:solidFill>
                <a:schemeClr val="accent1">
                  <a:lumMod val="50000"/>
                </a:schemeClr>
              </a:solidFill>
            </a:rPr>
            <a:t>העירייה</a:t>
          </a:r>
        </a:p>
        <a:p>
          <a:pPr rtl="1">
            <a:lnSpc>
              <a:spcPct val="100000"/>
            </a:lnSpc>
            <a:spcAft>
              <a:spcPts val="0"/>
            </a:spcAft>
          </a:pPr>
          <a:r>
            <a:rPr lang="he-IL" sz="1700" dirty="0" smtClean="0">
              <a:solidFill>
                <a:schemeClr val="accent1">
                  <a:lumMod val="50000"/>
                </a:schemeClr>
              </a:solidFill>
            </a:rPr>
            <a:t>קרנות</a:t>
          </a:r>
          <a:endParaRPr lang="he-IL" sz="1700" dirty="0">
            <a:solidFill>
              <a:schemeClr val="accent1">
                <a:lumMod val="50000"/>
              </a:schemeClr>
            </a:solidFill>
          </a:endParaRPr>
        </a:p>
      </dgm:t>
    </dgm:pt>
    <dgm:pt modelId="{811379E7-0A93-4249-B475-0A99A40153DE}" type="parTrans" cxnId="{E8996EAB-6B92-425B-8B0C-AD6D92FF59EB}">
      <dgm:prSet/>
      <dgm:spPr/>
      <dgm:t>
        <a:bodyPr/>
        <a:lstStyle/>
        <a:p>
          <a:pPr rtl="1"/>
          <a:endParaRPr lang="he-IL"/>
        </a:p>
      </dgm:t>
    </dgm:pt>
    <dgm:pt modelId="{806BC396-0F8A-46BC-8A8A-B26681FEDD62}" type="sibTrans" cxnId="{E8996EAB-6B92-425B-8B0C-AD6D92FF59EB}">
      <dgm:prSet/>
      <dgm:spPr/>
      <dgm:t>
        <a:bodyPr/>
        <a:lstStyle/>
        <a:p>
          <a:pPr rtl="1"/>
          <a:endParaRPr lang="he-IL"/>
        </a:p>
      </dgm:t>
    </dgm:pt>
    <dgm:pt modelId="{E4A34BA7-C554-4F9D-B28C-7CFBBB8F000F}">
      <dgm:prSet custT="1"/>
      <dgm:spPr>
        <a:solidFill>
          <a:schemeClr val="accent1">
            <a:lumMod val="40000"/>
            <a:lumOff val="60000"/>
          </a:schemeClr>
        </a:solidFill>
      </dgm:spPr>
      <dgm:t>
        <a:bodyPr/>
        <a:lstStyle/>
        <a:p>
          <a:pPr rtl="1">
            <a:spcAft>
              <a:spcPts val="0"/>
            </a:spcAft>
          </a:pPr>
          <a:r>
            <a:rPr lang="he-IL" sz="1700" dirty="0" smtClean="0">
              <a:solidFill>
                <a:schemeClr val="accent1">
                  <a:lumMod val="50000"/>
                </a:schemeClr>
              </a:solidFill>
            </a:rPr>
            <a:t>שאר הדיירים</a:t>
          </a:r>
        </a:p>
        <a:p>
          <a:pPr rtl="1">
            <a:spcAft>
              <a:spcPts val="0"/>
            </a:spcAft>
          </a:pPr>
          <a:r>
            <a:rPr lang="he-IL" sz="1700" dirty="0" smtClean="0">
              <a:solidFill>
                <a:schemeClr val="accent1">
                  <a:lumMod val="50000"/>
                </a:schemeClr>
              </a:solidFill>
            </a:rPr>
            <a:t>בעלי העסקים</a:t>
          </a:r>
          <a:endParaRPr lang="he-IL" sz="1700" dirty="0">
            <a:solidFill>
              <a:schemeClr val="accent1">
                <a:lumMod val="50000"/>
              </a:schemeClr>
            </a:solidFill>
          </a:endParaRPr>
        </a:p>
      </dgm:t>
    </dgm:pt>
    <dgm:pt modelId="{537DFBFC-6847-4EDA-AEA3-665FDF82900D}" type="parTrans" cxnId="{3824BF6B-27B1-4D00-986E-F359E94E3ECA}">
      <dgm:prSet/>
      <dgm:spPr/>
      <dgm:t>
        <a:bodyPr/>
        <a:lstStyle/>
        <a:p>
          <a:pPr rtl="1"/>
          <a:endParaRPr lang="he-IL"/>
        </a:p>
      </dgm:t>
    </dgm:pt>
    <dgm:pt modelId="{27FA2636-464F-44D0-8C42-C49B3F7974B5}" type="sibTrans" cxnId="{3824BF6B-27B1-4D00-986E-F359E94E3ECA}">
      <dgm:prSet/>
      <dgm:spPr/>
      <dgm:t>
        <a:bodyPr/>
        <a:lstStyle/>
        <a:p>
          <a:pPr rtl="1"/>
          <a:endParaRPr lang="he-IL"/>
        </a:p>
      </dgm:t>
    </dgm:pt>
    <dgm:pt modelId="{85148B4E-816A-442C-A799-C64730DFD640}" type="pres">
      <dgm:prSet presAssocID="{3F7508E1-FC55-451E-BE6C-33B9A121DF00}" presName="hierChild1" presStyleCnt="0">
        <dgm:presLayoutVars>
          <dgm:orgChart val="1"/>
          <dgm:chPref val="1"/>
          <dgm:dir/>
          <dgm:animOne val="branch"/>
          <dgm:animLvl val="lvl"/>
          <dgm:resizeHandles/>
        </dgm:presLayoutVars>
      </dgm:prSet>
      <dgm:spPr/>
      <dgm:t>
        <a:bodyPr/>
        <a:lstStyle/>
        <a:p>
          <a:pPr rtl="1"/>
          <a:endParaRPr lang="he-IL"/>
        </a:p>
      </dgm:t>
    </dgm:pt>
    <dgm:pt modelId="{FF9C5C13-DA9A-4D2F-A580-C0AE06938337}" type="pres">
      <dgm:prSet presAssocID="{F294ED6E-ADF1-475E-9759-BD4338E22FAC}" presName="hierRoot1" presStyleCnt="0">
        <dgm:presLayoutVars>
          <dgm:hierBranch val="init"/>
        </dgm:presLayoutVars>
      </dgm:prSet>
      <dgm:spPr/>
    </dgm:pt>
    <dgm:pt modelId="{8C3A5B9D-963D-4204-813C-0C0FD652B522}" type="pres">
      <dgm:prSet presAssocID="{F294ED6E-ADF1-475E-9759-BD4338E22FAC}" presName="rootComposite1" presStyleCnt="0"/>
      <dgm:spPr/>
    </dgm:pt>
    <dgm:pt modelId="{902C610E-214C-4A13-A13D-41DC3EF46AA5}" type="pres">
      <dgm:prSet presAssocID="{F294ED6E-ADF1-475E-9759-BD4338E22FAC}" presName="rootText1" presStyleLbl="node0" presStyleIdx="0" presStyleCnt="1" custScaleX="115377" custScaleY="120394">
        <dgm:presLayoutVars>
          <dgm:chPref val="3"/>
        </dgm:presLayoutVars>
      </dgm:prSet>
      <dgm:spPr>
        <a:prstGeom prst="roundRect">
          <a:avLst/>
        </a:prstGeom>
      </dgm:spPr>
      <dgm:t>
        <a:bodyPr/>
        <a:lstStyle/>
        <a:p>
          <a:pPr rtl="1"/>
          <a:endParaRPr lang="he-IL"/>
        </a:p>
      </dgm:t>
    </dgm:pt>
    <dgm:pt modelId="{BC2726F6-2176-4E0F-9C5C-524D7718142F}" type="pres">
      <dgm:prSet presAssocID="{F294ED6E-ADF1-475E-9759-BD4338E22FAC}" presName="rootConnector1" presStyleLbl="node1" presStyleIdx="0" presStyleCnt="0"/>
      <dgm:spPr/>
      <dgm:t>
        <a:bodyPr/>
        <a:lstStyle/>
        <a:p>
          <a:pPr rtl="1"/>
          <a:endParaRPr lang="he-IL"/>
        </a:p>
      </dgm:t>
    </dgm:pt>
    <dgm:pt modelId="{EE319C50-1D94-4FF1-A1EE-B64B42736E3A}" type="pres">
      <dgm:prSet presAssocID="{F294ED6E-ADF1-475E-9759-BD4338E22FAC}" presName="hierChild2" presStyleCnt="0"/>
      <dgm:spPr/>
    </dgm:pt>
    <dgm:pt modelId="{F02C3C80-21F7-486E-B4A4-6CABF3FB54BA}" type="pres">
      <dgm:prSet presAssocID="{811379E7-0A93-4249-B475-0A99A40153DE}" presName="Name37" presStyleLbl="parChTrans1D2" presStyleIdx="0" presStyleCnt="5"/>
      <dgm:spPr/>
      <dgm:t>
        <a:bodyPr/>
        <a:lstStyle/>
        <a:p>
          <a:pPr rtl="1"/>
          <a:endParaRPr lang="he-IL"/>
        </a:p>
      </dgm:t>
    </dgm:pt>
    <dgm:pt modelId="{EF1F8375-A53B-460C-875B-65B1621F019E}" type="pres">
      <dgm:prSet presAssocID="{7E5AA13B-899D-4E4C-85C9-5B4F633D409A}" presName="hierRoot2" presStyleCnt="0">
        <dgm:presLayoutVars>
          <dgm:hierBranch val="init"/>
        </dgm:presLayoutVars>
      </dgm:prSet>
      <dgm:spPr/>
    </dgm:pt>
    <dgm:pt modelId="{4F824A80-8512-4A03-9647-C261FB00D41C}" type="pres">
      <dgm:prSet presAssocID="{7E5AA13B-899D-4E4C-85C9-5B4F633D409A}" presName="rootComposite" presStyleCnt="0"/>
      <dgm:spPr/>
    </dgm:pt>
    <dgm:pt modelId="{5E6130A4-EF74-4612-9B82-22073E8629F0}" type="pres">
      <dgm:prSet presAssocID="{7E5AA13B-899D-4E4C-85C9-5B4F633D409A}" presName="rootText" presStyleLbl="node2" presStyleIdx="0" presStyleCnt="5" custScaleX="115654" custScaleY="96781">
        <dgm:presLayoutVars>
          <dgm:chPref val="3"/>
        </dgm:presLayoutVars>
      </dgm:prSet>
      <dgm:spPr>
        <a:prstGeom prst="roundRect">
          <a:avLst/>
        </a:prstGeom>
      </dgm:spPr>
      <dgm:t>
        <a:bodyPr/>
        <a:lstStyle/>
        <a:p>
          <a:pPr rtl="1"/>
          <a:endParaRPr lang="he-IL"/>
        </a:p>
      </dgm:t>
    </dgm:pt>
    <dgm:pt modelId="{45DFAF00-F727-499E-9E88-D334E25F750B}" type="pres">
      <dgm:prSet presAssocID="{7E5AA13B-899D-4E4C-85C9-5B4F633D409A}" presName="rootConnector" presStyleLbl="node2" presStyleIdx="0" presStyleCnt="5"/>
      <dgm:spPr/>
      <dgm:t>
        <a:bodyPr/>
        <a:lstStyle/>
        <a:p>
          <a:pPr rtl="1"/>
          <a:endParaRPr lang="he-IL"/>
        </a:p>
      </dgm:t>
    </dgm:pt>
    <dgm:pt modelId="{A6B5A516-33CD-45DA-998D-9C53E881D5BF}" type="pres">
      <dgm:prSet presAssocID="{7E5AA13B-899D-4E4C-85C9-5B4F633D409A}" presName="hierChild4" presStyleCnt="0"/>
      <dgm:spPr/>
    </dgm:pt>
    <dgm:pt modelId="{3A14A5B8-5FCE-4545-AF73-0E48E69D6E7C}" type="pres">
      <dgm:prSet presAssocID="{7E5AA13B-899D-4E4C-85C9-5B4F633D409A}" presName="hierChild5" presStyleCnt="0"/>
      <dgm:spPr/>
    </dgm:pt>
    <dgm:pt modelId="{0325AC43-17D5-4B22-ACE8-5C0D09346B46}" type="pres">
      <dgm:prSet presAssocID="{069273E9-C967-458F-A633-E79C49359AC3}" presName="Name37" presStyleLbl="parChTrans1D2" presStyleIdx="1" presStyleCnt="5"/>
      <dgm:spPr/>
      <dgm:t>
        <a:bodyPr/>
        <a:lstStyle/>
        <a:p>
          <a:pPr rtl="1"/>
          <a:endParaRPr lang="he-IL"/>
        </a:p>
      </dgm:t>
    </dgm:pt>
    <dgm:pt modelId="{3876CEDB-F686-41E0-856C-DA1BED33537C}" type="pres">
      <dgm:prSet presAssocID="{DF483B44-1A72-4047-A443-4ECF262A6F7F}" presName="hierRoot2" presStyleCnt="0">
        <dgm:presLayoutVars>
          <dgm:hierBranch val="init"/>
        </dgm:presLayoutVars>
      </dgm:prSet>
      <dgm:spPr/>
    </dgm:pt>
    <dgm:pt modelId="{24155233-D012-41E4-9450-4D2E1845F166}" type="pres">
      <dgm:prSet presAssocID="{DF483B44-1A72-4047-A443-4ECF262A6F7F}" presName="rootComposite" presStyleCnt="0"/>
      <dgm:spPr/>
    </dgm:pt>
    <dgm:pt modelId="{21F26CAA-3A2E-44C8-8B94-426C590B17C5}" type="pres">
      <dgm:prSet presAssocID="{DF483B44-1A72-4047-A443-4ECF262A6F7F}" presName="rootText" presStyleLbl="node2" presStyleIdx="1" presStyleCnt="5" custScaleX="115654" custScaleY="96781">
        <dgm:presLayoutVars>
          <dgm:chPref val="3"/>
        </dgm:presLayoutVars>
      </dgm:prSet>
      <dgm:spPr>
        <a:prstGeom prst="roundRect">
          <a:avLst/>
        </a:prstGeom>
      </dgm:spPr>
      <dgm:t>
        <a:bodyPr/>
        <a:lstStyle/>
        <a:p>
          <a:pPr rtl="1"/>
          <a:endParaRPr lang="he-IL"/>
        </a:p>
      </dgm:t>
    </dgm:pt>
    <dgm:pt modelId="{4FAEC269-7C3B-4D9E-97F6-22053CEAA8CD}" type="pres">
      <dgm:prSet presAssocID="{DF483B44-1A72-4047-A443-4ECF262A6F7F}" presName="rootConnector" presStyleLbl="node2" presStyleIdx="1" presStyleCnt="5"/>
      <dgm:spPr/>
      <dgm:t>
        <a:bodyPr/>
        <a:lstStyle/>
        <a:p>
          <a:pPr rtl="1"/>
          <a:endParaRPr lang="he-IL"/>
        </a:p>
      </dgm:t>
    </dgm:pt>
    <dgm:pt modelId="{4BABEF11-A607-4B11-BFCB-01B1550BD50C}" type="pres">
      <dgm:prSet presAssocID="{DF483B44-1A72-4047-A443-4ECF262A6F7F}" presName="hierChild4" presStyleCnt="0"/>
      <dgm:spPr/>
    </dgm:pt>
    <dgm:pt modelId="{304A0F06-AAA1-4AF1-BD3F-A8BC27D6BC60}" type="pres">
      <dgm:prSet presAssocID="{DF483B44-1A72-4047-A443-4ECF262A6F7F}" presName="hierChild5" presStyleCnt="0"/>
      <dgm:spPr/>
    </dgm:pt>
    <dgm:pt modelId="{636EB477-2124-4994-8F07-B283147EE849}" type="pres">
      <dgm:prSet presAssocID="{7766997C-E458-4E62-86CA-23D614300F19}" presName="Name37" presStyleLbl="parChTrans1D2" presStyleIdx="2" presStyleCnt="5"/>
      <dgm:spPr/>
      <dgm:t>
        <a:bodyPr/>
        <a:lstStyle/>
        <a:p>
          <a:pPr rtl="1"/>
          <a:endParaRPr lang="he-IL"/>
        </a:p>
      </dgm:t>
    </dgm:pt>
    <dgm:pt modelId="{159EAA44-6BE9-4ECC-9719-3B2EBD6368D2}" type="pres">
      <dgm:prSet presAssocID="{F24A11B4-B185-4952-A13B-A5E0CF2A3071}" presName="hierRoot2" presStyleCnt="0">
        <dgm:presLayoutVars>
          <dgm:hierBranch val="init"/>
        </dgm:presLayoutVars>
      </dgm:prSet>
      <dgm:spPr/>
    </dgm:pt>
    <dgm:pt modelId="{D5805A5D-72FF-4FC3-BF6A-50C6D02FC8B5}" type="pres">
      <dgm:prSet presAssocID="{F24A11B4-B185-4952-A13B-A5E0CF2A3071}" presName="rootComposite" presStyleCnt="0"/>
      <dgm:spPr/>
    </dgm:pt>
    <dgm:pt modelId="{887DEE58-4450-486C-8FB7-F6693F026A8A}" type="pres">
      <dgm:prSet presAssocID="{F24A11B4-B185-4952-A13B-A5E0CF2A3071}" presName="rootText" presStyleLbl="node2" presStyleIdx="2" presStyleCnt="5" custScaleX="115654" custScaleY="96781">
        <dgm:presLayoutVars>
          <dgm:chPref val="3"/>
        </dgm:presLayoutVars>
      </dgm:prSet>
      <dgm:spPr>
        <a:prstGeom prst="roundRect">
          <a:avLst/>
        </a:prstGeom>
      </dgm:spPr>
      <dgm:t>
        <a:bodyPr/>
        <a:lstStyle/>
        <a:p>
          <a:pPr rtl="1"/>
          <a:endParaRPr lang="he-IL"/>
        </a:p>
      </dgm:t>
    </dgm:pt>
    <dgm:pt modelId="{35F5550A-174B-4951-BF23-7C408C173245}" type="pres">
      <dgm:prSet presAssocID="{F24A11B4-B185-4952-A13B-A5E0CF2A3071}" presName="rootConnector" presStyleLbl="node2" presStyleIdx="2" presStyleCnt="5"/>
      <dgm:spPr/>
      <dgm:t>
        <a:bodyPr/>
        <a:lstStyle/>
        <a:p>
          <a:pPr rtl="1"/>
          <a:endParaRPr lang="he-IL"/>
        </a:p>
      </dgm:t>
    </dgm:pt>
    <dgm:pt modelId="{36F811BE-3148-408A-8D55-9330656211FF}" type="pres">
      <dgm:prSet presAssocID="{F24A11B4-B185-4952-A13B-A5E0CF2A3071}" presName="hierChild4" presStyleCnt="0"/>
      <dgm:spPr/>
    </dgm:pt>
    <dgm:pt modelId="{DE8FA16D-9574-4CF6-AB73-9DE2022511B4}" type="pres">
      <dgm:prSet presAssocID="{F24A11B4-B185-4952-A13B-A5E0CF2A3071}" presName="hierChild5" presStyleCnt="0"/>
      <dgm:spPr/>
    </dgm:pt>
    <dgm:pt modelId="{705132E5-B373-4041-A723-E87D576B091D}" type="pres">
      <dgm:prSet presAssocID="{537DFBFC-6847-4EDA-AEA3-665FDF82900D}" presName="Name37" presStyleLbl="parChTrans1D2" presStyleIdx="3" presStyleCnt="5"/>
      <dgm:spPr/>
      <dgm:t>
        <a:bodyPr/>
        <a:lstStyle/>
        <a:p>
          <a:pPr rtl="1"/>
          <a:endParaRPr lang="he-IL"/>
        </a:p>
      </dgm:t>
    </dgm:pt>
    <dgm:pt modelId="{4C874D50-357E-46CB-B682-BBC162469F73}" type="pres">
      <dgm:prSet presAssocID="{E4A34BA7-C554-4F9D-B28C-7CFBBB8F000F}" presName="hierRoot2" presStyleCnt="0">
        <dgm:presLayoutVars>
          <dgm:hierBranch val="init"/>
        </dgm:presLayoutVars>
      </dgm:prSet>
      <dgm:spPr/>
    </dgm:pt>
    <dgm:pt modelId="{4BB804A8-5400-4E2D-BF1D-654711D37254}" type="pres">
      <dgm:prSet presAssocID="{E4A34BA7-C554-4F9D-B28C-7CFBBB8F000F}" presName="rootComposite" presStyleCnt="0"/>
      <dgm:spPr/>
    </dgm:pt>
    <dgm:pt modelId="{99B8B556-EC20-4C74-9093-CBA05CFA6CE8}" type="pres">
      <dgm:prSet presAssocID="{E4A34BA7-C554-4F9D-B28C-7CFBBB8F000F}" presName="rootText" presStyleLbl="node2" presStyleIdx="3" presStyleCnt="5" custScaleX="115654" custScaleY="96781">
        <dgm:presLayoutVars>
          <dgm:chPref val="3"/>
        </dgm:presLayoutVars>
      </dgm:prSet>
      <dgm:spPr>
        <a:prstGeom prst="roundRect">
          <a:avLst/>
        </a:prstGeom>
      </dgm:spPr>
      <dgm:t>
        <a:bodyPr/>
        <a:lstStyle/>
        <a:p>
          <a:pPr rtl="1"/>
          <a:endParaRPr lang="he-IL"/>
        </a:p>
      </dgm:t>
    </dgm:pt>
    <dgm:pt modelId="{E5F00101-9CB3-491F-9878-FD6096F6A047}" type="pres">
      <dgm:prSet presAssocID="{E4A34BA7-C554-4F9D-B28C-7CFBBB8F000F}" presName="rootConnector" presStyleLbl="node2" presStyleIdx="3" presStyleCnt="5"/>
      <dgm:spPr/>
      <dgm:t>
        <a:bodyPr/>
        <a:lstStyle/>
        <a:p>
          <a:pPr rtl="1"/>
          <a:endParaRPr lang="he-IL"/>
        </a:p>
      </dgm:t>
    </dgm:pt>
    <dgm:pt modelId="{9AAF1D6C-E045-4D4A-A14C-F03FF66492F6}" type="pres">
      <dgm:prSet presAssocID="{E4A34BA7-C554-4F9D-B28C-7CFBBB8F000F}" presName="hierChild4" presStyleCnt="0"/>
      <dgm:spPr/>
    </dgm:pt>
    <dgm:pt modelId="{7B62805A-40CD-43AF-9B1B-F2FE4AC597DE}" type="pres">
      <dgm:prSet presAssocID="{E4A34BA7-C554-4F9D-B28C-7CFBBB8F000F}" presName="hierChild5" presStyleCnt="0"/>
      <dgm:spPr/>
    </dgm:pt>
    <dgm:pt modelId="{5673FD46-9481-468E-A074-002C36B35343}" type="pres">
      <dgm:prSet presAssocID="{91D7661F-3650-4A8A-8559-44F15C092DEE}" presName="Name37" presStyleLbl="parChTrans1D2" presStyleIdx="4" presStyleCnt="5"/>
      <dgm:spPr/>
      <dgm:t>
        <a:bodyPr/>
        <a:lstStyle/>
        <a:p>
          <a:pPr rtl="1"/>
          <a:endParaRPr lang="he-IL"/>
        </a:p>
      </dgm:t>
    </dgm:pt>
    <dgm:pt modelId="{C822D0DC-56E9-405D-843A-02A2C4562A1F}" type="pres">
      <dgm:prSet presAssocID="{E623B2D0-8B20-41A2-BBCC-D963C4ADC916}" presName="hierRoot2" presStyleCnt="0">
        <dgm:presLayoutVars>
          <dgm:hierBranch val="init"/>
        </dgm:presLayoutVars>
      </dgm:prSet>
      <dgm:spPr/>
    </dgm:pt>
    <dgm:pt modelId="{E12A3ACA-45C1-4EFD-8922-A9574E6AD59C}" type="pres">
      <dgm:prSet presAssocID="{E623B2D0-8B20-41A2-BBCC-D963C4ADC916}" presName="rootComposite" presStyleCnt="0"/>
      <dgm:spPr/>
    </dgm:pt>
    <dgm:pt modelId="{78895A11-D1A1-48B5-90CD-34830957831B}" type="pres">
      <dgm:prSet presAssocID="{E623B2D0-8B20-41A2-BBCC-D963C4ADC916}" presName="rootText" presStyleLbl="node2" presStyleIdx="4" presStyleCnt="5" custScaleX="115654" custScaleY="96781">
        <dgm:presLayoutVars>
          <dgm:chPref val="3"/>
        </dgm:presLayoutVars>
      </dgm:prSet>
      <dgm:spPr>
        <a:prstGeom prst="roundRect">
          <a:avLst/>
        </a:prstGeom>
      </dgm:spPr>
      <dgm:t>
        <a:bodyPr/>
        <a:lstStyle/>
        <a:p>
          <a:pPr rtl="1"/>
          <a:endParaRPr lang="he-IL"/>
        </a:p>
      </dgm:t>
    </dgm:pt>
    <dgm:pt modelId="{23FEB2E2-5903-4B00-B52E-A6BC1AFFA2C8}" type="pres">
      <dgm:prSet presAssocID="{E623B2D0-8B20-41A2-BBCC-D963C4ADC916}" presName="rootConnector" presStyleLbl="node2" presStyleIdx="4" presStyleCnt="5"/>
      <dgm:spPr/>
      <dgm:t>
        <a:bodyPr/>
        <a:lstStyle/>
        <a:p>
          <a:pPr rtl="1"/>
          <a:endParaRPr lang="he-IL"/>
        </a:p>
      </dgm:t>
    </dgm:pt>
    <dgm:pt modelId="{D398B1EC-E54D-4B47-820C-A2ECDF038714}" type="pres">
      <dgm:prSet presAssocID="{E623B2D0-8B20-41A2-BBCC-D963C4ADC916}" presName="hierChild4" presStyleCnt="0"/>
      <dgm:spPr/>
    </dgm:pt>
    <dgm:pt modelId="{AD891EA8-2116-41EF-9BAD-EA4EE22DE98E}" type="pres">
      <dgm:prSet presAssocID="{E623B2D0-8B20-41A2-BBCC-D963C4ADC916}" presName="hierChild5" presStyleCnt="0"/>
      <dgm:spPr/>
    </dgm:pt>
    <dgm:pt modelId="{48387E14-095D-4EAA-9282-059EBA71E0F0}" type="pres">
      <dgm:prSet presAssocID="{F294ED6E-ADF1-475E-9759-BD4338E22FAC}" presName="hierChild3" presStyleCnt="0"/>
      <dgm:spPr/>
    </dgm:pt>
  </dgm:ptLst>
  <dgm:cxnLst>
    <dgm:cxn modelId="{F4643F9D-483C-4AB8-AABB-0467203CA2BD}" type="presOf" srcId="{F294ED6E-ADF1-475E-9759-BD4338E22FAC}" destId="{BC2726F6-2176-4E0F-9C5C-524D7718142F}" srcOrd="1" destOrd="0" presId="urn:microsoft.com/office/officeart/2005/8/layout/orgChart1"/>
    <dgm:cxn modelId="{502FE9D7-7928-4C5F-8E81-372FA5A1359C}" type="presOf" srcId="{F24A11B4-B185-4952-A13B-A5E0CF2A3071}" destId="{35F5550A-174B-4951-BF23-7C408C173245}" srcOrd="1" destOrd="0" presId="urn:microsoft.com/office/officeart/2005/8/layout/orgChart1"/>
    <dgm:cxn modelId="{6FED389E-E12E-4AED-9955-6C64B526376B}" type="presOf" srcId="{DF483B44-1A72-4047-A443-4ECF262A6F7F}" destId="{21F26CAA-3A2E-44C8-8B94-426C590B17C5}" srcOrd="0" destOrd="0" presId="urn:microsoft.com/office/officeart/2005/8/layout/orgChart1"/>
    <dgm:cxn modelId="{758B45A5-1AFC-497A-905D-44511547C60E}" type="presOf" srcId="{E623B2D0-8B20-41A2-BBCC-D963C4ADC916}" destId="{23FEB2E2-5903-4B00-B52E-A6BC1AFFA2C8}" srcOrd="1" destOrd="0" presId="urn:microsoft.com/office/officeart/2005/8/layout/orgChart1"/>
    <dgm:cxn modelId="{45927504-50CA-4715-B545-D3B84020281C}" srcId="{F294ED6E-ADF1-475E-9759-BD4338E22FAC}" destId="{E623B2D0-8B20-41A2-BBCC-D963C4ADC916}" srcOrd="4" destOrd="0" parTransId="{91D7661F-3650-4A8A-8559-44F15C092DEE}" sibTransId="{F63F072A-5217-4085-87E4-EE24D045FB12}"/>
    <dgm:cxn modelId="{FCB82E1C-65D0-469F-A072-2C97A2D0BFC2}" srcId="{F294ED6E-ADF1-475E-9759-BD4338E22FAC}" destId="{DF483B44-1A72-4047-A443-4ECF262A6F7F}" srcOrd="1" destOrd="0" parTransId="{069273E9-C967-458F-A633-E79C49359AC3}" sibTransId="{4A7EF2E2-AE31-4184-BABF-CB45122C6AA1}"/>
    <dgm:cxn modelId="{B8DCEC80-E52D-4E16-9CC0-47E049E87B4C}" type="presOf" srcId="{91D7661F-3650-4A8A-8559-44F15C092DEE}" destId="{5673FD46-9481-468E-A074-002C36B35343}" srcOrd="0" destOrd="0" presId="urn:microsoft.com/office/officeart/2005/8/layout/orgChart1"/>
    <dgm:cxn modelId="{413AE39E-4550-494C-BCCE-8CF5868705C7}" type="presOf" srcId="{069273E9-C967-458F-A633-E79C49359AC3}" destId="{0325AC43-17D5-4B22-ACE8-5C0D09346B46}" srcOrd="0" destOrd="0" presId="urn:microsoft.com/office/officeart/2005/8/layout/orgChart1"/>
    <dgm:cxn modelId="{3824BF6B-27B1-4D00-986E-F359E94E3ECA}" srcId="{F294ED6E-ADF1-475E-9759-BD4338E22FAC}" destId="{E4A34BA7-C554-4F9D-B28C-7CFBBB8F000F}" srcOrd="3" destOrd="0" parTransId="{537DFBFC-6847-4EDA-AEA3-665FDF82900D}" sibTransId="{27FA2636-464F-44D0-8C42-C49B3F7974B5}"/>
    <dgm:cxn modelId="{2438C57C-7ED2-49A8-A3BA-F5285969C563}" type="presOf" srcId="{537DFBFC-6847-4EDA-AEA3-665FDF82900D}" destId="{705132E5-B373-4041-A723-E87D576B091D}" srcOrd="0" destOrd="0" presId="urn:microsoft.com/office/officeart/2005/8/layout/orgChart1"/>
    <dgm:cxn modelId="{E8996EAB-6B92-425B-8B0C-AD6D92FF59EB}" srcId="{F294ED6E-ADF1-475E-9759-BD4338E22FAC}" destId="{7E5AA13B-899D-4E4C-85C9-5B4F633D409A}" srcOrd="0" destOrd="0" parTransId="{811379E7-0A93-4249-B475-0A99A40153DE}" sibTransId="{806BC396-0F8A-46BC-8A8A-B26681FEDD62}"/>
    <dgm:cxn modelId="{F4BC7B3E-FE13-4488-ADC5-C85A29A3CF63}" type="presOf" srcId="{E4A34BA7-C554-4F9D-B28C-7CFBBB8F000F}" destId="{E5F00101-9CB3-491F-9878-FD6096F6A047}" srcOrd="1" destOrd="0" presId="urn:microsoft.com/office/officeart/2005/8/layout/orgChart1"/>
    <dgm:cxn modelId="{86523341-A0E3-4FA7-86E7-4579E4DBCFBE}" type="presOf" srcId="{E4A34BA7-C554-4F9D-B28C-7CFBBB8F000F}" destId="{99B8B556-EC20-4C74-9093-CBA05CFA6CE8}" srcOrd="0" destOrd="0" presId="urn:microsoft.com/office/officeart/2005/8/layout/orgChart1"/>
    <dgm:cxn modelId="{342F14AE-EF9F-424D-B439-DC1E7ECAC62F}" type="presOf" srcId="{3F7508E1-FC55-451E-BE6C-33B9A121DF00}" destId="{85148B4E-816A-442C-A799-C64730DFD640}" srcOrd="0" destOrd="0" presId="urn:microsoft.com/office/officeart/2005/8/layout/orgChart1"/>
    <dgm:cxn modelId="{DA814F91-C295-48BB-962A-87F23A0B78DF}" type="presOf" srcId="{811379E7-0A93-4249-B475-0A99A40153DE}" destId="{F02C3C80-21F7-486E-B4A4-6CABF3FB54BA}" srcOrd="0" destOrd="0" presId="urn:microsoft.com/office/officeart/2005/8/layout/orgChart1"/>
    <dgm:cxn modelId="{71229D77-CA7B-471F-AC7A-AF55B23979A5}" type="presOf" srcId="{E623B2D0-8B20-41A2-BBCC-D963C4ADC916}" destId="{78895A11-D1A1-48B5-90CD-34830957831B}" srcOrd="0" destOrd="0" presId="urn:microsoft.com/office/officeart/2005/8/layout/orgChart1"/>
    <dgm:cxn modelId="{CBF27262-8480-468E-A0D1-599808935CC9}" type="presOf" srcId="{7766997C-E458-4E62-86CA-23D614300F19}" destId="{636EB477-2124-4994-8F07-B283147EE849}" srcOrd="0" destOrd="0" presId="urn:microsoft.com/office/officeart/2005/8/layout/orgChart1"/>
    <dgm:cxn modelId="{F6502B5A-1BE9-4005-AC62-F043370CA18A}" srcId="{3F7508E1-FC55-451E-BE6C-33B9A121DF00}" destId="{F294ED6E-ADF1-475E-9759-BD4338E22FAC}" srcOrd="0" destOrd="0" parTransId="{B3A5B694-61F6-4497-90B8-F351EC87D294}" sibTransId="{C3EBD261-B589-4ABC-931A-CE2E4E073121}"/>
    <dgm:cxn modelId="{F9796D55-D8D6-4BD7-BD9D-132A4B0BCED6}" type="presOf" srcId="{7E5AA13B-899D-4E4C-85C9-5B4F633D409A}" destId="{45DFAF00-F727-499E-9E88-D334E25F750B}" srcOrd="1" destOrd="0" presId="urn:microsoft.com/office/officeart/2005/8/layout/orgChart1"/>
    <dgm:cxn modelId="{12F167CA-9941-4F7C-B6B3-179414559153}" type="presOf" srcId="{7E5AA13B-899D-4E4C-85C9-5B4F633D409A}" destId="{5E6130A4-EF74-4612-9B82-22073E8629F0}" srcOrd="0" destOrd="0" presId="urn:microsoft.com/office/officeart/2005/8/layout/orgChart1"/>
    <dgm:cxn modelId="{FD6B8908-AFD0-471B-884D-430C5D0077BA}" type="presOf" srcId="{F24A11B4-B185-4952-A13B-A5E0CF2A3071}" destId="{887DEE58-4450-486C-8FB7-F6693F026A8A}" srcOrd="0" destOrd="0" presId="urn:microsoft.com/office/officeart/2005/8/layout/orgChart1"/>
    <dgm:cxn modelId="{4480DF7F-44A6-450C-9FC5-76F6BDA4CBA6}" type="presOf" srcId="{DF483B44-1A72-4047-A443-4ECF262A6F7F}" destId="{4FAEC269-7C3B-4D9E-97F6-22053CEAA8CD}" srcOrd="1" destOrd="0" presId="urn:microsoft.com/office/officeart/2005/8/layout/orgChart1"/>
    <dgm:cxn modelId="{C00DA4FA-189C-4EE1-A325-F9C111DFE534}" srcId="{F294ED6E-ADF1-475E-9759-BD4338E22FAC}" destId="{F24A11B4-B185-4952-A13B-A5E0CF2A3071}" srcOrd="2" destOrd="0" parTransId="{7766997C-E458-4E62-86CA-23D614300F19}" sibTransId="{69FB7186-F409-4A95-9F7A-804C099FD14F}"/>
    <dgm:cxn modelId="{F4FC7732-7FF2-4627-9CBF-BE16F7ABDEA8}" type="presOf" srcId="{F294ED6E-ADF1-475E-9759-BD4338E22FAC}" destId="{902C610E-214C-4A13-A13D-41DC3EF46AA5}" srcOrd="0" destOrd="0" presId="urn:microsoft.com/office/officeart/2005/8/layout/orgChart1"/>
    <dgm:cxn modelId="{5021367C-2810-4227-A938-6BDF76106C6F}" type="presParOf" srcId="{85148B4E-816A-442C-A799-C64730DFD640}" destId="{FF9C5C13-DA9A-4D2F-A580-C0AE06938337}" srcOrd="0" destOrd="0" presId="urn:microsoft.com/office/officeart/2005/8/layout/orgChart1"/>
    <dgm:cxn modelId="{59881266-7837-4EBE-84CA-80160C124DAA}" type="presParOf" srcId="{FF9C5C13-DA9A-4D2F-A580-C0AE06938337}" destId="{8C3A5B9D-963D-4204-813C-0C0FD652B522}" srcOrd="0" destOrd="0" presId="urn:microsoft.com/office/officeart/2005/8/layout/orgChart1"/>
    <dgm:cxn modelId="{5B3BB803-0E66-4079-B8E9-FA7040AA14D9}" type="presParOf" srcId="{8C3A5B9D-963D-4204-813C-0C0FD652B522}" destId="{902C610E-214C-4A13-A13D-41DC3EF46AA5}" srcOrd="0" destOrd="0" presId="urn:microsoft.com/office/officeart/2005/8/layout/orgChart1"/>
    <dgm:cxn modelId="{C22DC274-896C-407E-84DC-195AD8A11DBE}" type="presParOf" srcId="{8C3A5B9D-963D-4204-813C-0C0FD652B522}" destId="{BC2726F6-2176-4E0F-9C5C-524D7718142F}" srcOrd="1" destOrd="0" presId="urn:microsoft.com/office/officeart/2005/8/layout/orgChart1"/>
    <dgm:cxn modelId="{622B9951-BAE9-4BD9-88DF-38AD1E5A0C5B}" type="presParOf" srcId="{FF9C5C13-DA9A-4D2F-A580-C0AE06938337}" destId="{EE319C50-1D94-4FF1-A1EE-B64B42736E3A}" srcOrd="1" destOrd="0" presId="urn:microsoft.com/office/officeart/2005/8/layout/orgChart1"/>
    <dgm:cxn modelId="{01A07400-985A-47FA-93C6-3CE2FA31800D}" type="presParOf" srcId="{EE319C50-1D94-4FF1-A1EE-B64B42736E3A}" destId="{F02C3C80-21F7-486E-B4A4-6CABF3FB54BA}" srcOrd="0" destOrd="0" presId="urn:microsoft.com/office/officeart/2005/8/layout/orgChart1"/>
    <dgm:cxn modelId="{915BB16A-623C-49E5-B1FC-3B82A49BC6A9}" type="presParOf" srcId="{EE319C50-1D94-4FF1-A1EE-B64B42736E3A}" destId="{EF1F8375-A53B-460C-875B-65B1621F019E}" srcOrd="1" destOrd="0" presId="urn:microsoft.com/office/officeart/2005/8/layout/orgChart1"/>
    <dgm:cxn modelId="{B36E7EC6-1BB3-45E8-8AF8-EC13FEB4AF46}" type="presParOf" srcId="{EF1F8375-A53B-460C-875B-65B1621F019E}" destId="{4F824A80-8512-4A03-9647-C261FB00D41C}" srcOrd="0" destOrd="0" presId="urn:microsoft.com/office/officeart/2005/8/layout/orgChart1"/>
    <dgm:cxn modelId="{1F702100-7F9F-4DA4-B9FD-AE683705371A}" type="presParOf" srcId="{4F824A80-8512-4A03-9647-C261FB00D41C}" destId="{5E6130A4-EF74-4612-9B82-22073E8629F0}" srcOrd="0" destOrd="0" presId="urn:microsoft.com/office/officeart/2005/8/layout/orgChart1"/>
    <dgm:cxn modelId="{9AC9A61A-F5CE-4D67-A166-F6E6BA4BF754}" type="presParOf" srcId="{4F824A80-8512-4A03-9647-C261FB00D41C}" destId="{45DFAF00-F727-499E-9E88-D334E25F750B}" srcOrd="1" destOrd="0" presId="urn:microsoft.com/office/officeart/2005/8/layout/orgChart1"/>
    <dgm:cxn modelId="{3ABA19A0-0FB1-4C31-9FDC-72EEC6EB096D}" type="presParOf" srcId="{EF1F8375-A53B-460C-875B-65B1621F019E}" destId="{A6B5A516-33CD-45DA-998D-9C53E881D5BF}" srcOrd="1" destOrd="0" presId="urn:microsoft.com/office/officeart/2005/8/layout/orgChart1"/>
    <dgm:cxn modelId="{7C570FF9-67DE-451A-834E-00F32AD7A1C2}" type="presParOf" srcId="{EF1F8375-A53B-460C-875B-65B1621F019E}" destId="{3A14A5B8-5FCE-4545-AF73-0E48E69D6E7C}" srcOrd="2" destOrd="0" presId="urn:microsoft.com/office/officeart/2005/8/layout/orgChart1"/>
    <dgm:cxn modelId="{6DD33200-B730-41B1-A6DD-BA2FCD755EDE}" type="presParOf" srcId="{EE319C50-1D94-4FF1-A1EE-B64B42736E3A}" destId="{0325AC43-17D5-4B22-ACE8-5C0D09346B46}" srcOrd="2" destOrd="0" presId="urn:microsoft.com/office/officeart/2005/8/layout/orgChart1"/>
    <dgm:cxn modelId="{E792AF54-2EA8-4ED6-9A78-CBA5A502DB84}" type="presParOf" srcId="{EE319C50-1D94-4FF1-A1EE-B64B42736E3A}" destId="{3876CEDB-F686-41E0-856C-DA1BED33537C}" srcOrd="3" destOrd="0" presId="urn:microsoft.com/office/officeart/2005/8/layout/orgChart1"/>
    <dgm:cxn modelId="{84404FED-EF5A-4090-BA7E-0D4B0AC31023}" type="presParOf" srcId="{3876CEDB-F686-41E0-856C-DA1BED33537C}" destId="{24155233-D012-41E4-9450-4D2E1845F166}" srcOrd="0" destOrd="0" presId="urn:microsoft.com/office/officeart/2005/8/layout/orgChart1"/>
    <dgm:cxn modelId="{455D4DE6-4239-4012-B235-3359C3A24589}" type="presParOf" srcId="{24155233-D012-41E4-9450-4D2E1845F166}" destId="{21F26CAA-3A2E-44C8-8B94-426C590B17C5}" srcOrd="0" destOrd="0" presId="urn:microsoft.com/office/officeart/2005/8/layout/orgChart1"/>
    <dgm:cxn modelId="{1E597812-63AB-441B-899F-CFB17656D77A}" type="presParOf" srcId="{24155233-D012-41E4-9450-4D2E1845F166}" destId="{4FAEC269-7C3B-4D9E-97F6-22053CEAA8CD}" srcOrd="1" destOrd="0" presId="urn:microsoft.com/office/officeart/2005/8/layout/orgChart1"/>
    <dgm:cxn modelId="{A340E717-900F-4EAF-8FDA-C55B5AFB959B}" type="presParOf" srcId="{3876CEDB-F686-41E0-856C-DA1BED33537C}" destId="{4BABEF11-A607-4B11-BFCB-01B1550BD50C}" srcOrd="1" destOrd="0" presId="urn:microsoft.com/office/officeart/2005/8/layout/orgChart1"/>
    <dgm:cxn modelId="{DAAEC0E2-8C6A-4FB8-8E3B-188CE2EDAEDD}" type="presParOf" srcId="{3876CEDB-F686-41E0-856C-DA1BED33537C}" destId="{304A0F06-AAA1-4AF1-BD3F-A8BC27D6BC60}" srcOrd="2" destOrd="0" presId="urn:microsoft.com/office/officeart/2005/8/layout/orgChart1"/>
    <dgm:cxn modelId="{7D9FEBCC-8273-4A29-B614-7A056CDFDB26}" type="presParOf" srcId="{EE319C50-1D94-4FF1-A1EE-B64B42736E3A}" destId="{636EB477-2124-4994-8F07-B283147EE849}" srcOrd="4" destOrd="0" presId="urn:microsoft.com/office/officeart/2005/8/layout/orgChart1"/>
    <dgm:cxn modelId="{30612B2F-EF5E-47E0-A926-0656D78CD41D}" type="presParOf" srcId="{EE319C50-1D94-4FF1-A1EE-B64B42736E3A}" destId="{159EAA44-6BE9-4ECC-9719-3B2EBD6368D2}" srcOrd="5" destOrd="0" presId="urn:microsoft.com/office/officeart/2005/8/layout/orgChart1"/>
    <dgm:cxn modelId="{466719D0-F52E-4243-917F-777207586938}" type="presParOf" srcId="{159EAA44-6BE9-4ECC-9719-3B2EBD6368D2}" destId="{D5805A5D-72FF-4FC3-BF6A-50C6D02FC8B5}" srcOrd="0" destOrd="0" presId="urn:microsoft.com/office/officeart/2005/8/layout/orgChart1"/>
    <dgm:cxn modelId="{DA7DD26A-BE01-498E-B0C9-D6E515C29B43}" type="presParOf" srcId="{D5805A5D-72FF-4FC3-BF6A-50C6D02FC8B5}" destId="{887DEE58-4450-486C-8FB7-F6693F026A8A}" srcOrd="0" destOrd="0" presId="urn:microsoft.com/office/officeart/2005/8/layout/orgChart1"/>
    <dgm:cxn modelId="{A5A91348-B59D-489A-9D48-1C1AEABC85DE}" type="presParOf" srcId="{D5805A5D-72FF-4FC3-BF6A-50C6D02FC8B5}" destId="{35F5550A-174B-4951-BF23-7C408C173245}" srcOrd="1" destOrd="0" presId="urn:microsoft.com/office/officeart/2005/8/layout/orgChart1"/>
    <dgm:cxn modelId="{E56C30C7-802D-4DBA-8CFC-48C4B25F6534}" type="presParOf" srcId="{159EAA44-6BE9-4ECC-9719-3B2EBD6368D2}" destId="{36F811BE-3148-408A-8D55-9330656211FF}" srcOrd="1" destOrd="0" presId="urn:microsoft.com/office/officeart/2005/8/layout/orgChart1"/>
    <dgm:cxn modelId="{9B73A4F5-BEA3-452F-99DE-938EADCB2EB0}" type="presParOf" srcId="{159EAA44-6BE9-4ECC-9719-3B2EBD6368D2}" destId="{DE8FA16D-9574-4CF6-AB73-9DE2022511B4}" srcOrd="2" destOrd="0" presId="urn:microsoft.com/office/officeart/2005/8/layout/orgChart1"/>
    <dgm:cxn modelId="{C8832FAF-32EA-46DC-A027-3BB38A779481}" type="presParOf" srcId="{EE319C50-1D94-4FF1-A1EE-B64B42736E3A}" destId="{705132E5-B373-4041-A723-E87D576B091D}" srcOrd="6" destOrd="0" presId="urn:microsoft.com/office/officeart/2005/8/layout/orgChart1"/>
    <dgm:cxn modelId="{5B964929-6FF6-4464-8618-A902DF2B746A}" type="presParOf" srcId="{EE319C50-1D94-4FF1-A1EE-B64B42736E3A}" destId="{4C874D50-357E-46CB-B682-BBC162469F73}" srcOrd="7" destOrd="0" presId="urn:microsoft.com/office/officeart/2005/8/layout/orgChart1"/>
    <dgm:cxn modelId="{BB65DCEC-B662-4CDD-A9E0-F3284202DD7C}" type="presParOf" srcId="{4C874D50-357E-46CB-B682-BBC162469F73}" destId="{4BB804A8-5400-4E2D-BF1D-654711D37254}" srcOrd="0" destOrd="0" presId="urn:microsoft.com/office/officeart/2005/8/layout/orgChart1"/>
    <dgm:cxn modelId="{65AFAA1E-68DE-4350-AEBD-8FA0AAF4B749}" type="presParOf" srcId="{4BB804A8-5400-4E2D-BF1D-654711D37254}" destId="{99B8B556-EC20-4C74-9093-CBA05CFA6CE8}" srcOrd="0" destOrd="0" presId="urn:microsoft.com/office/officeart/2005/8/layout/orgChart1"/>
    <dgm:cxn modelId="{B5B05893-AE45-41F9-A556-97E44D21EAA4}" type="presParOf" srcId="{4BB804A8-5400-4E2D-BF1D-654711D37254}" destId="{E5F00101-9CB3-491F-9878-FD6096F6A047}" srcOrd="1" destOrd="0" presId="urn:microsoft.com/office/officeart/2005/8/layout/orgChart1"/>
    <dgm:cxn modelId="{168B7A6B-DD7B-4C78-A1FF-AD04E8C85ED0}" type="presParOf" srcId="{4C874D50-357E-46CB-B682-BBC162469F73}" destId="{9AAF1D6C-E045-4D4A-A14C-F03FF66492F6}" srcOrd="1" destOrd="0" presId="urn:microsoft.com/office/officeart/2005/8/layout/orgChart1"/>
    <dgm:cxn modelId="{8EDB3024-1C54-465B-BEB4-038CE268DAC3}" type="presParOf" srcId="{4C874D50-357E-46CB-B682-BBC162469F73}" destId="{7B62805A-40CD-43AF-9B1B-F2FE4AC597DE}" srcOrd="2" destOrd="0" presId="urn:microsoft.com/office/officeart/2005/8/layout/orgChart1"/>
    <dgm:cxn modelId="{3B051AB8-83A9-4AF4-B34F-7AD3917432AC}" type="presParOf" srcId="{EE319C50-1D94-4FF1-A1EE-B64B42736E3A}" destId="{5673FD46-9481-468E-A074-002C36B35343}" srcOrd="8" destOrd="0" presId="urn:microsoft.com/office/officeart/2005/8/layout/orgChart1"/>
    <dgm:cxn modelId="{EC76E8EC-458D-4C90-96E0-FD801115D3B6}" type="presParOf" srcId="{EE319C50-1D94-4FF1-A1EE-B64B42736E3A}" destId="{C822D0DC-56E9-405D-843A-02A2C4562A1F}" srcOrd="9" destOrd="0" presId="urn:microsoft.com/office/officeart/2005/8/layout/orgChart1"/>
    <dgm:cxn modelId="{85C44F51-1C97-46E0-B7AC-FE6A366104A6}" type="presParOf" srcId="{C822D0DC-56E9-405D-843A-02A2C4562A1F}" destId="{E12A3ACA-45C1-4EFD-8922-A9574E6AD59C}" srcOrd="0" destOrd="0" presId="urn:microsoft.com/office/officeart/2005/8/layout/orgChart1"/>
    <dgm:cxn modelId="{EBCF5B81-4DCC-481D-B1F3-7280D935B901}" type="presParOf" srcId="{E12A3ACA-45C1-4EFD-8922-A9574E6AD59C}" destId="{78895A11-D1A1-48B5-90CD-34830957831B}" srcOrd="0" destOrd="0" presId="urn:microsoft.com/office/officeart/2005/8/layout/orgChart1"/>
    <dgm:cxn modelId="{80DABCAE-19E9-401A-A94E-7AC5C2748EF9}" type="presParOf" srcId="{E12A3ACA-45C1-4EFD-8922-A9574E6AD59C}" destId="{23FEB2E2-5903-4B00-B52E-A6BC1AFFA2C8}" srcOrd="1" destOrd="0" presId="urn:microsoft.com/office/officeart/2005/8/layout/orgChart1"/>
    <dgm:cxn modelId="{56543B47-3DB9-4EB1-A4DB-09D6DDC2147A}" type="presParOf" srcId="{C822D0DC-56E9-405D-843A-02A2C4562A1F}" destId="{D398B1EC-E54D-4B47-820C-A2ECDF038714}" srcOrd="1" destOrd="0" presId="urn:microsoft.com/office/officeart/2005/8/layout/orgChart1"/>
    <dgm:cxn modelId="{743B3DDC-F8BB-47DF-A826-D499B703070D}" type="presParOf" srcId="{C822D0DC-56E9-405D-843A-02A2C4562A1F}" destId="{AD891EA8-2116-41EF-9BAD-EA4EE22DE98E}" srcOrd="2" destOrd="0" presId="urn:microsoft.com/office/officeart/2005/8/layout/orgChart1"/>
    <dgm:cxn modelId="{56B39C0B-F662-42E3-B6B2-D26D446836FC}" type="presParOf" srcId="{FF9C5C13-DA9A-4D2F-A580-C0AE06938337}" destId="{48387E14-095D-4EAA-9282-059EBA71E0F0}"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D7857-CF85-437E-B7D6-829408E94F0D}"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pPr rtl="1"/>
          <a:endParaRPr lang="he-IL"/>
        </a:p>
      </dgm:t>
    </dgm:pt>
    <dgm:pt modelId="{68C056F5-DE18-4B9D-9E1A-BEA55B36DCB2}">
      <dgm:prSet phldrT="[טקסט]" custT="1"/>
      <dgm:spPr>
        <a:solidFill>
          <a:schemeClr val="tx1">
            <a:lumMod val="65000"/>
            <a:lumOff val="35000"/>
          </a:schemeClr>
        </a:solidFill>
        <a:ln>
          <a:noFill/>
        </a:ln>
      </dgm:spPr>
      <dgm:t>
        <a:bodyPr vert="vert270" anchor="ctr" anchorCtr="0"/>
        <a:lstStyle/>
        <a:p>
          <a:pPr rtl="1"/>
          <a:r>
            <a:rPr lang="he-IL" sz="2000" dirty="0" smtClean="0">
              <a:solidFill>
                <a:schemeClr val="bg1"/>
              </a:solidFill>
            </a:rPr>
            <a:t>איך למנוע התנגשות בין סנוניות מקננות לבני-אדם?</a:t>
          </a:r>
          <a:endParaRPr lang="he-IL" sz="2000" dirty="0">
            <a:solidFill>
              <a:schemeClr val="bg1"/>
            </a:solidFill>
          </a:endParaRPr>
        </a:p>
      </dgm:t>
    </dgm:pt>
    <dgm:pt modelId="{2A3095FD-C1B3-4126-B046-111607BF8CF5}" type="parTrans" cxnId="{F9D03503-D4C2-44FE-9129-4E3727143D35}">
      <dgm:prSet/>
      <dgm:spPr/>
      <dgm:t>
        <a:bodyPr/>
        <a:lstStyle/>
        <a:p>
          <a:pPr rtl="1"/>
          <a:endParaRPr lang="he-IL"/>
        </a:p>
      </dgm:t>
    </dgm:pt>
    <dgm:pt modelId="{8C199F30-E232-4ED5-88B5-F74FFD34CB7F}" type="sibTrans" cxnId="{F9D03503-D4C2-44FE-9129-4E3727143D35}">
      <dgm:prSet/>
      <dgm:spPr/>
      <dgm:t>
        <a:bodyPr/>
        <a:lstStyle/>
        <a:p>
          <a:pPr rtl="1"/>
          <a:endParaRPr lang="he-IL"/>
        </a:p>
      </dgm:t>
    </dgm:pt>
    <dgm:pt modelId="{01E1E8F8-9319-4259-BFE5-121406760BA3}">
      <dgm:prSet phldrT="[טקסט]" custT="1"/>
      <dgm:spPr>
        <a:solidFill>
          <a:srgbClr val="0B6DD9"/>
        </a:solidFill>
      </dgm:spPr>
      <dgm:t>
        <a:bodyPr/>
        <a:lstStyle/>
        <a:p>
          <a:pPr rtl="1"/>
          <a:r>
            <a:rPr lang="he-IL" sz="2000" dirty="0" smtClean="0"/>
            <a:t>כישורי חיים</a:t>
          </a:r>
          <a:endParaRPr lang="he-IL" sz="2000" dirty="0"/>
        </a:p>
      </dgm:t>
    </dgm:pt>
    <dgm:pt modelId="{4A14DB82-4629-4F8E-A05F-2C7A0F356CE7}" type="parTrans" cxnId="{BBC1E6F6-2636-407D-9808-745ED785D61F}">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95310E8D-5073-4176-B277-7DA79C15C255}" type="sibTrans" cxnId="{BBC1E6F6-2636-407D-9808-745ED785D61F}">
      <dgm:prSet/>
      <dgm:spPr/>
      <dgm:t>
        <a:bodyPr/>
        <a:lstStyle/>
        <a:p>
          <a:pPr rtl="1"/>
          <a:endParaRPr lang="he-IL"/>
        </a:p>
      </dgm:t>
    </dgm:pt>
    <dgm:pt modelId="{52A43F72-1D81-46EA-BE4D-7A94A2D97FFC}">
      <dgm:prSet phldrT="[טקסט]" custT="1"/>
      <dgm:spPr>
        <a:solidFill>
          <a:srgbClr val="0B6DD9"/>
        </a:solidFill>
      </dgm:spPr>
      <dgm:t>
        <a:bodyPr/>
        <a:lstStyle/>
        <a:p>
          <a:pPr rtl="1"/>
          <a:r>
            <a:rPr lang="he-IL" sz="1800" dirty="0" smtClean="0"/>
            <a:t>שכנות טובה</a:t>
          </a:r>
          <a:endParaRPr lang="he-IL" sz="1800" dirty="0"/>
        </a:p>
      </dgm:t>
    </dgm:pt>
    <dgm:pt modelId="{53B8E834-09C2-4F8D-BC28-B2876416AC50}" type="parTrans" cxnId="{3DA3A90C-41D0-4C84-A9E2-87C8FEA784FC}">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CE5B6F5A-31A8-4F76-B753-8CB3855B1E3C}" type="sibTrans" cxnId="{3DA3A90C-41D0-4C84-A9E2-87C8FEA784FC}">
      <dgm:prSet/>
      <dgm:spPr/>
      <dgm:t>
        <a:bodyPr/>
        <a:lstStyle/>
        <a:p>
          <a:pPr rtl="1"/>
          <a:endParaRPr lang="he-IL"/>
        </a:p>
      </dgm:t>
    </dgm:pt>
    <dgm:pt modelId="{7DB8DF0D-F07C-408A-ACB6-3E2ADC448329}">
      <dgm:prSet phldrT="[טקסט]" custT="1"/>
      <dgm:spPr>
        <a:solidFill>
          <a:srgbClr val="0B6DD9"/>
        </a:solidFill>
      </dgm:spPr>
      <dgm:t>
        <a:bodyPr/>
        <a:lstStyle/>
        <a:p>
          <a:pPr rtl="1"/>
          <a:r>
            <a:rPr lang="he-IL" sz="1800" dirty="0" smtClean="0"/>
            <a:t>גישור והסברה בקהילה</a:t>
          </a:r>
          <a:endParaRPr lang="he-IL" sz="1800" dirty="0"/>
        </a:p>
      </dgm:t>
    </dgm:pt>
    <dgm:pt modelId="{1E468582-E7A3-4C49-BB86-029BAB6C622F}" type="parTrans" cxnId="{94DD3AA1-8119-4F23-8B16-7A52AFDD2CDE}">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6D42D3C6-D53F-4B6B-93F9-CF5E997AFE0A}" type="sibTrans" cxnId="{94DD3AA1-8119-4F23-8B16-7A52AFDD2CDE}">
      <dgm:prSet/>
      <dgm:spPr/>
      <dgm:t>
        <a:bodyPr/>
        <a:lstStyle/>
        <a:p>
          <a:pPr rtl="1"/>
          <a:endParaRPr lang="he-IL"/>
        </a:p>
      </dgm:t>
    </dgm:pt>
    <dgm:pt modelId="{B9E43B8E-31C1-46E4-8D6D-A8BF6A09BE45}">
      <dgm:prSet phldrT="[טקסט]" custT="1"/>
      <dgm:spPr>
        <a:solidFill>
          <a:srgbClr val="078E00"/>
        </a:solidFill>
      </dgm:spPr>
      <dgm:t>
        <a:bodyPr/>
        <a:lstStyle/>
        <a:p>
          <a:pPr rtl="1"/>
          <a:r>
            <a:rPr lang="he-IL" sz="2000" dirty="0" smtClean="0"/>
            <a:t>תחומים הומניים</a:t>
          </a:r>
          <a:endParaRPr lang="he-IL" sz="2000" dirty="0"/>
        </a:p>
      </dgm:t>
    </dgm:pt>
    <dgm:pt modelId="{0702D9BD-334E-481C-BBEB-18D6260D8B74}" type="parTrans" cxnId="{9AC13F08-9831-41E8-96D8-23D201D5C67C}">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881BDFB8-FFC0-4097-8020-E10A67DC4DAD}" type="sibTrans" cxnId="{9AC13F08-9831-41E8-96D8-23D201D5C67C}">
      <dgm:prSet/>
      <dgm:spPr/>
      <dgm:t>
        <a:bodyPr/>
        <a:lstStyle/>
        <a:p>
          <a:pPr rtl="1"/>
          <a:endParaRPr lang="he-IL"/>
        </a:p>
      </dgm:t>
    </dgm:pt>
    <dgm:pt modelId="{47050DCA-3A3B-4EA9-8486-B3D78F2958BB}">
      <dgm:prSet phldrT="[טקסט]" custT="1"/>
      <dgm:spPr>
        <a:solidFill>
          <a:srgbClr val="078E00"/>
        </a:solidFill>
      </dgm:spPr>
      <dgm:t>
        <a:bodyPr/>
        <a:lstStyle/>
        <a:p>
          <a:pPr rtl="1"/>
          <a:r>
            <a:rPr lang="he-IL" sz="1800" dirty="0" smtClean="0"/>
            <a:t>סנוניות בתרבות</a:t>
          </a:r>
          <a:endParaRPr lang="he-IL" sz="1800" dirty="0"/>
        </a:p>
      </dgm:t>
    </dgm:pt>
    <dgm:pt modelId="{F6FCE628-E154-452F-9AE7-3059F949BB95}" type="parTrans" cxnId="{05584109-BE9F-4458-B144-375BC0412F24}">
      <dgm:prSet/>
      <dgm:spPr>
        <a:ln w="6350">
          <a:solidFill>
            <a:schemeClr val="bg1">
              <a:lumMod val="65000"/>
            </a:schemeClr>
          </a:solidFill>
        </a:ln>
      </dgm:spPr>
      <dgm:t>
        <a:bodyPr/>
        <a:lstStyle/>
        <a:p>
          <a:pPr rtl="1"/>
          <a:endParaRPr lang="he-IL"/>
        </a:p>
      </dgm:t>
    </dgm:pt>
    <dgm:pt modelId="{8D618393-6F52-4EA1-A1DA-6F7AD3BFD6B7}" type="sibTrans" cxnId="{05584109-BE9F-4458-B144-375BC0412F24}">
      <dgm:prSet/>
      <dgm:spPr/>
      <dgm:t>
        <a:bodyPr/>
        <a:lstStyle/>
        <a:p>
          <a:pPr rtl="1"/>
          <a:endParaRPr lang="he-IL"/>
        </a:p>
      </dgm:t>
    </dgm:pt>
    <dgm:pt modelId="{02331005-896A-4918-BB67-9596C7A82AE8}">
      <dgm:prSet custT="1"/>
      <dgm:spPr>
        <a:solidFill>
          <a:srgbClr val="078E00"/>
        </a:solidFill>
      </dgm:spPr>
      <dgm:t>
        <a:bodyPr/>
        <a:lstStyle/>
        <a:p>
          <a:pPr rtl="1"/>
          <a:r>
            <a:rPr lang="he-IL" sz="1800" dirty="0" smtClean="0"/>
            <a:t>יצירה בנושא סנוניות</a:t>
          </a:r>
          <a:endParaRPr lang="he-IL" sz="1800" dirty="0"/>
        </a:p>
      </dgm:t>
    </dgm:pt>
    <dgm:pt modelId="{AAB1D5E2-6D06-4C15-8970-A58DE27CE90B}" type="parTrans" cxnId="{41CAC755-FDEF-4993-9697-63CD0343A780}">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8F1F555E-2EB2-4E0D-AF06-FD33BB95055F}" type="sibTrans" cxnId="{41CAC755-FDEF-4993-9697-63CD0343A780}">
      <dgm:prSet/>
      <dgm:spPr/>
      <dgm:t>
        <a:bodyPr/>
        <a:lstStyle/>
        <a:p>
          <a:pPr rtl="1"/>
          <a:endParaRPr lang="he-IL"/>
        </a:p>
      </dgm:t>
    </dgm:pt>
    <dgm:pt modelId="{38A1C930-89B9-42B4-9ACF-D05CA58EACD0}">
      <dgm:prSet custT="1"/>
      <dgm:spPr>
        <a:solidFill>
          <a:srgbClr val="A45600"/>
        </a:solidFill>
      </dgm:spPr>
      <dgm:t>
        <a:bodyPr/>
        <a:lstStyle/>
        <a:p>
          <a:pPr rtl="1"/>
          <a:r>
            <a:rPr lang="he-IL" sz="2000" dirty="0" smtClean="0"/>
            <a:t>מדעים</a:t>
          </a:r>
          <a:endParaRPr lang="he-IL" sz="2000" dirty="0"/>
        </a:p>
      </dgm:t>
    </dgm:pt>
    <dgm:pt modelId="{4F456287-E226-4992-989C-193E60AF5A71}" type="parTrans" cxnId="{83AF9E5F-C28A-4A2A-8115-328BAA5B27AA}">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CA6196EA-FCCE-4B0E-BAA7-E33A6C3EC06A}" type="sibTrans" cxnId="{83AF9E5F-C28A-4A2A-8115-328BAA5B27AA}">
      <dgm:prSet/>
      <dgm:spPr/>
      <dgm:t>
        <a:bodyPr/>
        <a:lstStyle/>
        <a:p>
          <a:pPr rtl="1"/>
          <a:endParaRPr lang="he-IL"/>
        </a:p>
      </dgm:t>
    </dgm:pt>
    <dgm:pt modelId="{1824CF94-586D-44FF-9072-7D92F5631971}">
      <dgm:prSet custT="1"/>
      <dgm:spPr>
        <a:solidFill>
          <a:srgbClr val="A45600"/>
        </a:solidFill>
      </dgm:spPr>
      <dgm:t>
        <a:bodyPr/>
        <a:lstStyle/>
        <a:p>
          <a:pPr rtl="1"/>
          <a:r>
            <a:rPr lang="he-IL" sz="1800" dirty="0" smtClean="0"/>
            <a:t>עיבוד נתונים</a:t>
          </a:r>
          <a:endParaRPr lang="he-IL" sz="1800" dirty="0"/>
        </a:p>
      </dgm:t>
    </dgm:pt>
    <dgm:pt modelId="{39B21BCD-4152-44DE-9790-FD3E4E55ACD7}" type="parTrans" cxnId="{064FD086-0F1B-477F-A7D9-19F910AD1F56}">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6ACE72F5-47D2-421A-A2B4-76CECBBDD933}" type="sibTrans" cxnId="{064FD086-0F1B-477F-A7D9-19F910AD1F56}">
      <dgm:prSet/>
      <dgm:spPr/>
      <dgm:t>
        <a:bodyPr/>
        <a:lstStyle/>
        <a:p>
          <a:pPr rtl="1"/>
          <a:endParaRPr lang="he-IL"/>
        </a:p>
      </dgm:t>
    </dgm:pt>
    <dgm:pt modelId="{BADC71A7-95EB-4201-A6F6-A12D5A0EA02A}">
      <dgm:prSet custT="1"/>
      <dgm:spPr>
        <a:solidFill>
          <a:srgbClr val="A45600"/>
        </a:solidFill>
      </dgm:spPr>
      <dgm:t>
        <a:bodyPr/>
        <a:lstStyle/>
        <a:p>
          <a:pPr rtl="1"/>
          <a:r>
            <a:rPr lang="he-IL" sz="1800" dirty="0" smtClean="0"/>
            <a:t>תצפית ותיעוד בכתב</a:t>
          </a:r>
          <a:endParaRPr lang="he-IL" sz="1800" dirty="0"/>
        </a:p>
      </dgm:t>
    </dgm:pt>
    <dgm:pt modelId="{9A0A4539-D603-4898-957A-2EF23B6FA070}" type="parTrans" cxnId="{97CF748B-5DD8-48DC-99AC-58A0650B936F}">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A6FC2757-8E7D-46E8-967D-B54E3A1F3804}" type="sibTrans" cxnId="{97CF748B-5DD8-48DC-99AC-58A0650B936F}">
      <dgm:prSet/>
      <dgm:spPr/>
      <dgm:t>
        <a:bodyPr/>
        <a:lstStyle/>
        <a:p>
          <a:pPr rtl="1"/>
          <a:endParaRPr lang="he-IL"/>
        </a:p>
      </dgm:t>
    </dgm:pt>
    <dgm:pt modelId="{2E7361B3-41DF-4C42-A243-406F5B4CD84D}">
      <dgm:prSet custT="1"/>
      <dgm:spPr>
        <a:solidFill>
          <a:srgbClr val="A45600"/>
        </a:solidFill>
      </dgm:spPr>
      <dgm:t>
        <a:bodyPr/>
        <a:lstStyle/>
        <a:p>
          <a:pPr rtl="1"/>
          <a:r>
            <a:rPr lang="he-IL" sz="1800" dirty="0" smtClean="0"/>
            <a:t>חיפוש מקורות וקריאה</a:t>
          </a:r>
          <a:endParaRPr lang="he-IL" sz="1800" dirty="0"/>
        </a:p>
      </dgm:t>
    </dgm:pt>
    <dgm:pt modelId="{88EE6525-B708-4347-ADEF-9D48F24D9801}" type="parTrans" cxnId="{3F1B2B99-233B-457E-BE5E-2C410A6DD65E}">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AD8977BB-6282-444C-B608-7B9A9BA197D8}" type="sibTrans" cxnId="{3F1B2B99-233B-457E-BE5E-2C410A6DD65E}">
      <dgm:prSet/>
      <dgm:spPr/>
      <dgm:t>
        <a:bodyPr/>
        <a:lstStyle/>
        <a:p>
          <a:pPr rtl="1"/>
          <a:endParaRPr lang="he-IL"/>
        </a:p>
      </dgm:t>
    </dgm:pt>
    <dgm:pt modelId="{98C8B66A-5EAB-4CAF-A1B5-8AD4E17B7DD3}">
      <dgm:prSet custT="1"/>
      <dgm:spPr>
        <a:solidFill>
          <a:srgbClr val="0B6DD9"/>
        </a:solidFill>
      </dgm:spPr>
      <dgm:t>
        <a:bodyPr/>
        <a:lstStyle/>
        <a:p>
          <a:pPr rtl="1"/>
          <a:r>
            <a:rPr lang="he-IL" sz="1800" dirty="0" smtClean="0"/>
            <a:t>תכנון פתרונות מעשיים</a:t>
          </a:r>
          <a:endParaRPr lang="he-IL" sz="1800" dirty="0"/>
        </a:p>
      </dgm:t>
    </dgm:pt>
    <dgm:pt modelId="{9719E46B-13FC-4E28-AE2A-5AFB82410C7F}" type="parTrans" cxnId="{0D1ABD53-5183-425A-8F32-1CEAAF0EE92B}">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BCD3BE72-737C-427D-B8D9-09D2756DD794}" type="sibTrans" cxnId="{0D1ABD53-5183-425A-8F32-1CEAAF0EE92B}">
      <dgm:prSet/>
      <dgm:spPr/>
      <dgm:t>
        <a:bodyPr/>
        <a:lstStyle/>
        <a:p>
          <a:pPr rtl="1"/>
          <a:endParaRPr lang="he-IL"/>
        </a:p>
      </dgm:t>
    </dgm:pt>
    <dgm:pt modelId="{42EBEDB4-BD65-4772-9716-71E550323ED6}">
      <dgm:prSet custT="1"/>
      <dgm:spPr>
        <a:solidFill>
          <a:srgbClr val="0B6DD9"/>
        </a:solidFill>
      </dgm:spPr>
      <dgm:t>
        <a:bodyPr/>
        <a:lstStyle/>
        <a:p>
          <a:pPr rtl="1"/>
          <a:r>
            <a:rPr lang="he-IL" sz="1800" dirty="0" smtClean="0"/>
            <a:t>אזרחות – שיתוף רשויות</a:t>
          </a:r>
          <a:endParaRPr lang="he-IL" sz="1800" dirty="0"/>
        </a:p>
      </dgm:t>
    </dgm:pt>
    <dgm:pt modelId="{A04083AE-5109-4E69-8B89-F8F78EED36B0}" type="parTrans" cxnId="{79E47ADE-F680-4E30-BE4F-FCC11E32084C}">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A9A269B5-98DA-46EB-B054-3E55CBF4A70F}" type="sibTrans" cxnId="{79E47ADE-F680-4E30-BE4F-FCC11E32084C}">
      <dgm:prSet/>
      <dgm:spPr/>
      <dgm:t>
        <a:bodyPr/>
        <a:lstStyle/>
        <a:p>
          <a:pPr rtl="1"/>
          <a:endParaRPr lang="he-IL"/>
        </a:p>
      </dgm:t>
    </dgm:pt>
    <dgm:pt modelId="{D8215A1C-E892-4CC9-84D2-BF6150BBB49B}">
      <dgm:prSet custT="1"/>
      <dgm:spPr>
        <a:solidFill>
          <a:srgbClr val="A45600"/>
        </a:solidFill>
      </dgm:spPr>
      <dgm:t>
        <a:bodyPr/>
        <a:lstStyle/>
        <a:p>
          <a:pPr rtl="1"/>
          <a:r>
            <a:rPr lang="he-IL" sz="1800" dirty="0" smtClean="0"/>
            <a:t>עידוד קינון בבית-הספר</a:t>
          </a:r>
          <a:endParaRPr lang="he-IL" sz="1800" dirty="0"/>
        </a:p>
      </dgm:t>
    </dgm:pt>
    <dgm:pt modelId="{82D3AABC-7F5C-4578-93F5-3A77AD58A2B7}" type="parTrans" cxnId="{872B5916-521E-4DED-9A12-2B0A94B514D0}">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737FAFED-51B5-4387-9673-D436F667FF60}" type="sibTrans" cxnId="{872B5916-521E-4DED-9A12-2B0A94B514D0}">
      <dgm:prSet/>
      <dgm:spPr/>
      <dgm:t>
        <a:bodyPr/>
        <a:lstStyle/>
        <a:p>
          <a:pPr rtl="1"/>
          <a:endParaRPr lang="he-IL"/>
        </a:p>
      </dgm:t>
    </dgm:pt>
    <dgm:pt modelId="{48CEA376-56C0-443D-80EE-F73338995B1F}">
      <dgm:prSet custT="1"/>
      <dgm:spPr>
        <a:solidFill>
          <a:srgbClr val="078E00"/>
        </a:solidFill>
      </dgm:spPr>
      <dgm:t>
        <a:bodyPr/>
        <a:lstStyle/>
        <a:p>
          <a:pPr rtl="1"/>
          <a:r>
            <a:rPr lang="he-IL" sz="1800" dirty="0" smtClean="0"/>
            <a:t>אתיקה</a:t>
          </a:r>
          <a:endParaRPr lang="he-IL" sz="1800" dirty="0"/>
        </a:p>
      </dgm:t>
    </dgm:pt>
    <dgm:pt modelId="{55C1AAC5-6BFA-4CD8-9A8D-A5A57E0B5336}" type="parTrans" cxnId="{5CC58266-5249-43E0-B34D-DEED36687289}">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p>
      </dgm:t>
    </dgm:pt>
    <dgm:pt modelId="{BA9C2407-E880-40F4-AC48-4B89CBAD0CAE}" type="sibTrans" cxnId="{5CC58266-5249-43E0-B34D-DEED36687289}">
      <dgm:prSet/>
      <dgm:spPr/>
      <dgm:t>
        <a:bodyPr/>
        <a:lstStyle/>
        <a:p>
          <a:pPr rtl="1"/>
          <a:endParaRPr lang="he-IL"/>
        </a:p>
      </dgm:t>
    </dgm:pt>
    <dgm:pt modelId="{4B63F25F-7E68-4930-BFC8-2B7664BF78B4}">
      <dgm:prSet custT="1"/>
      <dgm:spPr>
        <a:solidFill>
          <a:srgbClr val="078E00"/>
        </a:solidFill>
      </dgm:spPr>
      <dgm:t>
        <a:bodyPr/>
        <a:lstStyle/>
        <a:p>
          <a:pPr rtl="1"/>
          <a:r>
            <a:rPr lang="he-IL" sz="1800" dirty="0" smtClean="0"/>
            <a:t>בניית פתרונות</a:t>
          </a:r>
          <a:endParaRPr lang="he-IL" sz="1800" dirty="0"/>
        </a:p>
      </dgm:t>
    </dgm:pt>
    <dgm:pt modelId="{4B847989-FE90-4D7F-BD5B-959DBE08C8FC}" type="parTrans" cxnId="{48D6C8AC-FAA9-4AC4-8C1F-D7FC54905704}">
      <dgm:prSet>
        <dgm:style>
          <a:lnRef idx="1">
            <a:schemeClr val="accent3"/>
          </a:lnRef>
          <a:fillRef idx="0">
            <a:schemeClr val="accent3"/>
          </a:fillRef>
          <a:effectRef idx="0">
            <a:schemeClr val="accent3"/>
          </a:effectRef>
          <a:fontRef idx="minor">
            <a:schemeClr val="tx1"/>
          </a:fontRef>
        </dgm:style>
      </dgm:prSet>
      <dgm:spPr/>
      <dgm:t>
        <a:bodyPr/>
        <a:lstStyle/>
        <a:p>
          <a:pPr rtl="1"/>
          <a:endParaRPr lang="he-IL">
            <a:solidFill>
              <a:schemeClr val="bg1">
                <a:lumMod val="85000"/>
              </a:schemeClr>
            </a:solidFill>
          </a:endParaRPr>
        </a:p>
      </dgm:t>
    </dgm:pt>
    <dgm:pt modelId="{18327A54-F94E-48AA-AB75-F348FBF93646}" type="sibTrans" cxnId="{48D6C8AC-FAA9-4AC4-8C1F-D7FC54905704}">
      <dgm:prSet/>
      <dgm:spPr/>
      <dgm:t>
        <a:bodyPr/>
        <a:lstStyle/>
        <a:p>
          <a:pPr rtl="1"/>
          <a:endParaRPr lang="he-IL"/>
        </a:p>
      </dgm:t>
    </dgm:pt>
    <dgm:pt modelId="{963A5F68-3B0C-4001-857B-E75136409861}" type="pres">
      <dgm:prSet presAssocID="{89AD7857-CF85-437E-B7D6-829408E94F0D}" presName="Name0" presStyleCnt="0">
        <dgm:presLayoutVars>
          <dgm:chPref val="1"/>
          <dgm:dir val="rev"/>
          <dgm:animOne val="branch"/>
          <dgm:animLvl val="lvl"/>
          <dgm:resizeHandles val="exact"/>
        </dgm:presLayoutVars>
      </dgm:prSet>
      <dgm:spPr/>
      <dgm:t>
        <a:bodyPr/>
        <a:lstStyle/>
        <a:p>
          <a:pPr rtl="1"/>
          <a:endParaRPr lang="he-IL"/>
        </a:p>
      </dgm:t>
    </dgm:pt>
    <dgm:pt modelId="{0491411E-D8A1-409F-AA10-BDC3305E36D4}" type="pres">
      <dgm:prSet presAssocID="{68C056F5-DE18-4B9D-9E1A-BEA55B36DCB2}" presName="root1" presStyleCnt="0"/>
      <dgm:spPr/>
      <dgm:t>
        <a:bodyPr/>
        <a:lstStyle/>
        <a:p>
          <a:pPr rtl="1"/>
          <a:endParaRPr lang="he-IL"/>
        </a:p>
      </dgm:t>
    </dgm:pt>
    <dgm:pt modelId="{FBDB17C8-32C7-4D83-A6B7-0F7F6D0EB828}" type="pres">
      <dgm:prSet presAssocID="{68C056F5-DE18-4B9D-9E1A-BEA55B36DCB2}" presName="LevelOneTextNode" presStyleLbl="node0" presStyleIdx="0" presStyleCnt="1" custScaleX="292074" custScaleY="63358">
        <dgm:presLayoutVars>
          <dgm:chPref val="3"/>
        </dgm:presLayoutVars>
      </dgm:prSet>
      <dgm:spPr>
        <a:prstGeom prst="roundRect">
          <a:avLst/>
        </a:prstGeom>
      </dgm:spPr>
      <dgm:t>
        <a:bodyPr/>
        <a:lstStyle/>
        <a:p>
          <a:pPr rtl="1"/>
          <a:endParaRPr lang="he-IL"/>
        </a:p>
      </dgm:t>
    </dgm:pt>
    <dgm:pt modelId="{1A614F96-4BE0-4662-836D-F5D3C4BB4282}" type="pres">
      <dgm:prSet presAssocID="{68C056F5-DE18-4B9D-9E1A-BEA55B36DCB2}" presName="level2hierChild" presStyleCnt="0"/>
      <dgm:spPr/>
      <dgm:t>
        <a:bodyPr/>
        <a:lstStyle/>
        <a:p>
          <a:pPr rtl="1"/>
          <a:endParaRPr lang="he-IL"/>
        </a:p>
      </dgm:t>
    </dgm:pt>
    <dgm:pt modelId="{084373FB-910D-44DC-AC8F-FEEB334CAF68}" type="pres">
      <dgm:prSet presAssocID="{4A14DB82-4629-4F8E-A05F-2C7A0F356CE7}" presName="conn2-1" presStyleLbl="parChTrans1D2" presStyleIdx="0" presStyleCnt="3"/>
      <dgm:spPr/>
      <dgm:t>
        <a:bodyPr/>
        <a:lstStyle/>
        <a:p>
          <a:pPr rtl="1"/>
          <a:endParaRPr lang="he-IL"/>
        </a:p>
      </dgm:t>
    </dgm:pt>
    <dgm:pt modelId="{69BE1E02-8264-431C-889A-AF3054AC6CB4}" type="pres">
      <dgm:prSet presAssocID="{4A14DB82-4629-4F8E-A05F-2C7A0F356CE7}" presName="connTx" presStyleLbl="parChTrans1D2" presStyleIdx="0" presStyleCnt="3"/>
      <dgm:spPr/>
      <dgm:t>
        <a:bodyPr/>
        <a:lstStyle/>
        <a:p>
          <a:pPr rtl="1"/>
          <a:endParaRPr lang="he-IL"/>
        </a:p>
      </dgm:t>
    </dgm:pt>
    <dgm:pt modelId="{103F5DCC-CF9E-4F9A-A696-FD08BF9764AA}" type="pres">
      <dgm:prSet presAssocID="{01E1E8F8-9319-4259-BFE5-121406760BA3}" presName="root2" presStyleCnt="0"/>
      <dgm:spPr/>
      <dgm:t>
        <a:bodyPr/>
        <a:lstStyle/>
        <a:p>
          <a:pPr rtl="1"/>
          <a:endParaRPr lang="he-IL"/>
        </a:p>
      </dgm:t>
    </dgm:pt>
    <dgm:pt modelId="{9B555BAE-CBEE-4C2D-9A79-7E0A5003A05A}" type="pres">
      <dgm:prSet presAssocID="{01E1E8F8-9319-4259-BFE5-121406760BA3}" presName="LevelTwoTextNode" presStyleLbl="node2" presStyleIdx="0" presStyleCnt="3" custScaleX="68825" custScaleY="147118">
        <dgm:presLayoutVars>
          <dgm:chPref val="3"/>
        </dgm:presLayoutVars>
      </dgm:prSet>
      <dgm:spPr>
        <a:prstGeom prst="roundRect">
          <a:avLst/>
        </a:prstGeom>
      </dgm:spPr>
      <dgm:t>
        <a:bodyPr/>
        <a:lstStyle/>
        <a:p>
          <a:pPr rtl="1"/>
          <a:endParaRPr lang="he-IL"/>
        </a:p>
      </dgm:t>
    </dgm:pt>
    <dgm:pt modelId="{CA4CDC8C-BCB6-42AA-A4A4-812C6839B388}" type="pres">
      <dgm:prSet presAssocID="{01E1E8F8-9319-4259-BFE5-121406760BA3}" presName="level3hierChild" presStyleCnt="0"/>
      <dgm:spPr/>
      <dgm:t>
        <a:bodyPr/>
        <a:lstStyle/>
        <a:p>
          <a:pPr rtl="1"/>
          <a:endParaRPr lang="he-IL"/>
        </a:p>
      </dgm:t>
    </dgm:pt>
    <dgm:pt modelId="{78FDE112-DDFC-4302-B1B3-8343B5A1A627}" type="pres">
      <dgm:prSet presAssocID="{53B8E834-09C2-4F8D-BC28-B2876416AC50}" presName="conn2-1" presStyleLbl="parChTrans1D3" presStyleIdx="0" presStyleCnt="12"/>
      <dgm:spPr/>
      <dgm:t>
        <a:bodyPr/>
        <a:lstStyle/>
        <a:p>
          <a:pPr rtl="1"/>
          <a:endParaRPr lang="he-IL"/>
        </a:p>
      </dgm:t>
    </dgm:pt>
    <dgm:pt modelId="{BA734E90-3D49-42DB-A8D7-D5AB87640495}" type="pres">
      <dgm:prSet presAssocID="{53B8E834-09C2-4F8D-BC28-B2876416AC50}" presName="connTx" presStyleLbl="parChTrans1D3" presStyleIdx="0" presStyleCnt="12"/>
      <dgm:spPr/>
      <dgm:t>
        <a:bodyPr/>
        <a:lstStyle/>
        <a:p>
          <a:pPr rtl="1"/>
          <a:endParaRPr lang="he-IL"/>
        </a:p>
      </dgm:t>
    </dgm:pt>
    <dgm:pt modelId="{A874B8C2-566A-4A00-A8A8-19DA5E7CCF4C}" type="pres">
      <dgm:prSet presAssocID="{52A43F72-1D81-46EA-BE4D-7A94A2D97FFC}" presName="root2" presStyleCnt="0"/>
      <dgm:spPr/>
      <dgm:t>
        <a:bodyPr/>
        <a:lstStyle/>
        <a:p>
          <a:pPr rtl="1"/>
          <a:endParaRPr lang="he-IL"/>
        </a:p>
      </dgm:t>
    </dgm:pt>
    <dgm:pt modelId="{2DC2C94F-FE01-44A3-8E2E-CDBAF046A995}" type="pres">
      <dgm:prSet presAssocID="{52A43F72-1D81-46EA-BE4D-7A94A2D97FFC}" presName="LevelTwoTextNode" presStyleLbl="node3" presStyleIdx="0" presStyleCnt="12" custScaleX="148265" custScaleY="73530">
        <dgm:presLayoutVars>
          <dgm:chPref val="3"/>
        </dgm:presLayoutVars>
      </dgm:prSet>
      <dgm:spPr>
        <a:prstGeom prst="roundRect">
          <a:avLst/>
        </a:prstGeom>
      </dgm:spPr>
      <dgm:t>
        <a:bodyPr/>
        <a:lstStyle/>
        <a:p>
          <a:pPr rtl="1"/>
          <a:endParaRPr lang="he-IL"/>
        </a:p>
      </dgm:t>
    </dgm:pt>
    <dgm:pt modelId="{F291ACBE-8781-460F-AD8C-C370BAA4FC67}" type="pres">
      <dgm:prSet presAssocID="{52A43F72-1D81-46EA-BE4D-7A94A2D97FFC}" presName="level3hierChild" presStyleCnt="0"/>
      <dgm:spPr/>
      <dgm:t>
        <a:bodyPr/>
        <a:lstStyle/>
        <a:p>
          <a:pPr rtl="1"/>
          <a:endParaRPr lang="he-IL"/>
        </a:p>
      </dgm:t>
    </dgm:pt>
    <dgm:pt modelId="{EAEC2C87-94AF-473F-B793-AC9AD83CE5CD}" type="pres">
      <dgm:prSet presAssocID="{1E468582-E7A3-4C49-BB86-029BAB6C622F}" presName="conn2-1" presStyleLbl="parChTrans1D3" presStyleIdx="1" presStyleCnt="12"/>
      <dgm:spPr/>
      <dgm:t>
        <a:bodyPr/>
        <a:lstStyle/>
        <a:p>
          <a:pPr rtl="1"/>
          <a:endParaRPr lang="he-IL"/>
        </a:p>
      </dgm:t>
    </dgm:pt>
    <dgm:pt modelId="{2AF80DE9-C72F-43F4-99E4-6E6F895F7158}" type="pres">
      <dgm:prSet presAssocID="{1E468582-E7A3-4C49-BB86-029BAB6C622F}" presName="connTx" presStyleLbl="parChTrans1D3" presStyleIdx="1" presStyleCnt="12"/>
      <dgm:spPr/>
      <dgm:t>
        <a:bodyPr/>
        <a:lstStyle/>
        <a:p>
          <a:pPr rtl="1"/>
          <a:endParaRPr lang="he-IL"/>
        </a:p>
      </dgm:t>
    </dgm:pt>
    <dgm:pt modelId="{CD0B367B-7081-4FD8-B05D-867269B81D8C}" type="pres">
      <dgm:prSet presAssocID="{7DB8DF0D-F07C-408A-ACB6-3E2ADC448329}" presName="root2" presStyleCnt="0"/>
      <dgm:spPr/>
      <dgm:t>
        <a:bodyPr/>
        <a:lstStyle/>
        <a:p>
          <a:pPr rtl="1"/>
          <a:endParaRPr lang="he-IL"/>
        </a:p>
      </dgm:t>
    </dgm:pt>
    <dgm:pt modelId="{30667079-E142-49AD-A1AC-DFF6A4941208}" type="pres">
      <dgm:prSet presAssocID="{7DB8DF0D-F07C-408A-ACB6-3E2ADC448329}" presName="LevelTwoTextNode" presStyleLbl="node3" presStyleIdx="1" presStyleCnt="12" custScaleX="148265" custScaleY="73530">
        <dgm:presLayoutVars>
          <dgm:chPref val="3"/>
        </dgm:presLayoutVars>
      </dgm:prSet>
      <dgm:spPr>
        <a:prstGeom prst="roundRect">
          <a:avLst/>
        </a:prstGeom>
      </dgm:spPr>
      <dgm:t>
        <a:bodyPr/>
        <a:lstStyle/>
        <a:p>
          <a:pPr rtl="1"/>
          <a:endParaRPr lang="he-IL"/>
        </a:p>
      </dgm:t>
    </dgm:pt>
    <dgm:pt modelId="{9D19587E-775D-43CF-8511-C84DB75773E4}" type="pres">
      <dgm:prSet presAssocID="{7DB8DF0D-F07C-408A-ACB6-3E2ADC448329}" presName="level3hierChild" presStyleCnt="0"/>
      <dgm:spPr/>
      <dgm:t>
        <a:bodyPr/>
        <a:lstStyle/>
        <a:p>
          <a:pPr rtl="1"/>
          <a:endParaRPr lang="he-IL"/>
        </a:p>
      </dgm:t>
    </dgm:pt>
    <dgm:pt modelId="{0560DCE5-EF39-452C-82AA-FEE60BDD7BF3}" type="pres">
      <dgm:prSet presAssocID="{9719E46B-13FC-4E28-AE2A-5AFB82410C7F}" presName="conn2-1" presStyleLbl="parChTrans1D3" presStyleIdx="2" presStyleCnt="12"/>
      <dgm:spPr/>
      <dgm:t>
        <a:bodyPr/>
        <a:lstStyle/>
        <a:p>
          <a:pPr rtl="1"/>
          <a:endParaRPr lang="he-IL"/>
        </a:p>
      </dgm:t>
    </dgm:pt>
    <dgm:pt modelId="{C3136442-0F5D-4874-B511-C082E0D47005}" type="pres">
      <dgm:prSet presAssocID="{9719E46B-13FC-4E28-AE2A-5AFB82410C7F}" presName="connTx" presStyleLbl="parChTrans1D3" presStyleIdx="2" presStyleCnt="12"/>
      <dgm:spPr/>
      <dgm:t>
        <a:bodyPr/>
        <a:lstStyle/>
        <a:p>
          <a:pPr rtl="1"/>
          <a:endParaRPr lang="he-IL"/>
        </a:p>
      </dgm:t>
    </dgm:pt>
    <dgm:pt modelId="{6FF4C9CB-C731-4684-AD65-2D9079303A23}" type="pres">
      <dgm:prSet presAssocID="{98C8B66A-5EAB-4CAF-A1B5-8AD4E17B7DD3}" presName="root2" presStyleCnt="0"/>
      <dgm:spPr/>
      <dgm:t>
        <a:bodyPr/>
        <a:lstStyle/>
        <a:p>
          <a:pPr rtl="1"/>
          <a:endParaRPr lang="he-IL"/>
        </a:p>
      </dgm:t>
    </dgm:pt>
    <dgm:pt modelId="{A4552158-FBC2-481E-A6A5-A8A04E139AB4}" type="pres">
      <dgm:prSet presAssocID="{98C8B66A-5EAB-4CAF-A1B5-8AD4E17B7DD3}" presName="LevelTwoTextNode" presStyleLbl="node3" presStyleIdx="2" presStyleCnt="12" custScaleX="148265" custScaleY="73530">
        <dgm:presLayoutVars>
          <dgm:chPref val="3"/>
        </dgm:presLayoutVars>
      </dgm:prSet>
      <dgm:spPr>
        <a:prstGeom prst="roundRect">
          <a:avLst/>
        </a:prstGeom>
      </dgm:spPr>
      <dgm:t>
        <a:bodyPr/>
        <a:lstStyle/>
        <a:p>
          <a:pPr rtl="1"/>
          <a:endParaRPr lang="he-IL"/>
        </a:p>
      </dgm:t>
    </dgm:pt>
    <dgm:pt modelId="{A914E697-0B14-4341-963C-FD872ACCCE12}" type="pres">
      <dgm:prSet presAssocID="{98C8B66A-5EAB-4CAF-A1B5-8AD4E17B7DD3}" presName="level3hierChild" presStyleCnt="0"/>
      <dgm:spPr/>
      <dgm:t>
        <a:bodyPr/>
        <a:lstStyle/>
        <a:p>
          <a:pPr rtl="1"/>
          <a:endParaRPr lang="he-IL"/>
        </a:p>
      </dgm:t>
    </dgm:pt>
    <dgm:pt modelId="{1A645EEA-CA85-44C2-8406-CC9A8810C176}" type="pres">
      <dgm:prSet presAssocID="{A04083AE-5109-4E69-8B89-F8F78EED36B0}" presName="conn2-1" presStyleLbl="parChTrans1D3" presStyleIdx="3" presStyleCnt="12"/>
      <dgm:spPr/>
      <dgm:t>
        <a:bodyPr/>
        <a:lstStyle/>
        <a:p>
          <a:pPr rtl="1"/>
          <a:endParaRPr lang="he-IL"/>
        </a:p>
      </dgm:t>
    </dgm:pt>
    <dgm:pt modelId="{5153BE30-6B1F-40A4-A3D4-9F0B0DE1729A}" type="pres">
      <dgm:prSet presAssocID="{A04083AE-5109-4E69-8B89-F8F78EED36B0}" presName="connTx" presStyleLbl="parChTrans1D3" presStyleIdx="3" presStyleCnt="12"/>
      <dgm:spPr/>
      <dgm:t>
        <a:bodyPr/>
        <a:lstStyle/>
        <a:p>
          <a:pPr rtl="1"/>
          <a:endParaRPr lang="he-IL"/>
        </a:p>
      </dgm:t>
    </dgm:pt>
    <dgm:pt modelId="{B611BF28-10BA-4F5D-840E-723C55C428F7}" type="pres">
      <dgm:prSet presAssocID="{42EBEDB4-BD65-4772-9716-71E550323ED6}" presName="root2" presStyleCnt="0"/>
      <dgm:spPr/>
      <dgm:t>
        <a:bodyPr/>
        <a:lstStyle/>
        <a:p>
          <a:pPr rtl="1"/>
          <a:endParaRPr lang="he-IL"/>
        </a:p>
      </dgm:t>
    </dgm:pt>
    <dgm:pt modelId="{983629D5-2841-4E8A-B1A3-14AE9F6A8DC5}" type="pres">
      <dgm:prSet presAssocID="{42EBEDB4-BD65-4772-9716-71E550323ED6}" presName="LevelTwoTextNode" presStyleLbl="node3" presStyleIdx="3" presStyleCnt="12" custScaleX="148265" custScaleY="73530">
        <dgm:presLayoutVars>
          <dgm:chPref val="3"/>
        </dgm:presLayoutVars>
      </dgm:prSet>
      <dgm:spPr>
        <a:prstGeom prst="roundRect">
          <a:avLst/>
        </a:prstGeom>
      </dgm:spPr>
      <dgm:t>
        <a:bodyPr/>
        <a:lstStyle/>
        <a:p>
          <a:pPr rtl="1"/>
          <a:endParaRPr lang="he-IL"/>
        </a:p>
      </dgm:t>
    </dgm:pt>
    <dgm:pt modelId="{E6059458-764E-4CAD-8EEE-65F6CFBC06D4}" type="pres">
      <dgm:prSet presAssocID="{42EBEDB4-BD65-4772-9716-71E550323ED6}" presName="level3hierChild" presStyleCnt="0"/>
      <dgm:spPr/>
      <dgm:t>
        <a:bodyPr/>
        <a:lstStyle/>
        <a:p>
          <a:pPr rtl="1"/>
          <a:endParaRPr lang="he-IL"/>
        </a:p>
      </dgm:t>
    </dgm:pt>
    <dgm:pt modelId="{EA6E0426-12D9-4654-B39E-D9DD14FB0A56}" type="pres">
      <dgm:prSet presAssocID="{0702D9BD-334E-481C-BBEB-18D6260D8B74}" presName="conn2-1" presStyleLbl="parChTrans1D2" presStyleIdx="1" presStyleCnt="3"/>
      <dgm:spPr/>
      <dgm:t>
        <a:bodyPr/>
        <a:lstStyle/>
        <a:p>
          <a:pPr rtl="1"/>
          <a:endParaRPr lang="he-IL"/>
        </a:p>
      </dgm:t>
    </dgm:pt>
    <dgm:pt modelId="{E58FA2D2-1041-4AEC-8802-81A484B85F64}" type="pres">
      <dgm:prSet presAssocID="{0702D9BD-334E-481C-BBEB-18D6260D8B74}" presName="connTx" presStyleLbl="parChTrans1D2" presStyleIdx="1" presStyleCnt="3"/>
      <dgm:spPr/>
      <dgm:t>
        <a:bodyPr/>
        <a:lstStyle/>
        <a:p>
          <a:pPr rtl="1"/>
          <a:endParaRPr lang="he-IL"/>
        </a:p>
      </dgm:t>
    </dgm:pt>
    <dgm:pt modelId="{DEBAEDE3-9054-4029-8AF0-6E179676C11E}" type="pres">
      <dgm:prSet presAssocID="{B9E43B8E-31C1-46E4-8D6D-A8BF6A09BE45}" presName="root2" presStyleCnt="0"/>
      <dgm:spPr/>
      <dgm:t>
        <a:bodyPr/>
        <a:lstStyle/>
        <a:p>
          <a:pPr rtl="1"/>
          <a:endParaRPr lang="he-IL"/>
        </a:p>
      </dgm:t>
    </dgm:pt>
    <dgm:pt modelId="{4FA70CAE-ADAA-4D0A-AA3E-35E683DB21EE}" type="pres">
      <dgm:prSet presAssocID="{B9E43B8E-31C1-46E4-8D6D-A8BF6A09BE45}" presName="LevelTwoTextNode" presStyleLbl="node2" presStyleIdx="1" presStyleCnt="3" custScaleX="68825" custScaleY="147118">
        <dgm:presLayoutVars>
          <dgm:chPref val="3"/>
        </dgm:presLayoutVars>
      </dgm:prSet>
      <dgm:spPr>
        <a:prstGeom prst="roundRect">
          <a:avLst/>
        </a:prstGeom>
      </dgm:spPr>
      <dgm:t>
        <a:bodyPr/>
        <a:lstStyle/>
        <a:p>
          <a:pPr rtl="1"/>
          <a:endParaRPr lang="he-IL"/>
        </a:p>
      </dgm:t>
    </dgm:pt>
    <dgm:pt modelId="{209EC1CE-312E-4416-86A8-0EB1D65B0B11}" type="pres">
      <dgm:prSet presAssocID="{B9E43B8E-31C1-46E4-8D6D-A8BF6A09BE45}" presName="level3hierChild" presStyleCnt="0"/>
      <dgm:spPr/>
      <dgm:t>
        <a:bodyPr/>
        <a:lstStyle/>
        <a:p>
          <a:pPr rtl="1"/>
          <a:endParaRPr lang="he-IL"/>
        </a:p>
      </dgm:t>
    </dgm:pt>
    <dgm:pt modelId="{7691D921-231B-4710-A2C2-FBEE4BFB8B3D}" type="pres">
      <dgm:prSet presAssocID="{55C1AAC5-6BFA-4CD8-9A8D-A5A57E0B5336}" presName="conn2-1" presStyleLbl="parChTrans1D3" presStyleIdx="4" presStyleCnt="12"/>
      <dgm:spPr/>
      <dgm:t>
        <a:bodyPr/>
        <a:lstStyle/>
        <a:p>
          <a:pPr rtl="1"/>
          <a:endParaRPr lang="he-IL"/>
        </a:p>
      </dgm:t>
    </dgm:pt>
    <dgm:pt modelId="{FADC9E1A-A547-46F2-A9CF-E119BE22E3AB}" type="pres">
      <dgm:prSet presAssocID="{55C1AAC5-6BFA-4CD8-9A8D-A5A57E0B5336}" presName="connTx" presStyleLbl="parChTrans1D3" presStyleIdx="4" presStyleCnt="12"/>
      <dgm:spPr/>
      <dgm:t>
        <a:bodyPr/>
        <a:lstStyle/>
        <a:p>
          <a:pPr rtl="1"/>
          <a:endParaRPr lang="he-IL"/>
        </a:p>
      </dgm:t>
    </dgm:pt>
    <dgm:pt modelId="{3BA5E9A3-6C89-49A8-8CF6-5BB84D6EC7D1}" type="pres">
      <dgm:prSet presAssocID="{48CEA376-56C0-443D-80EE-F73338995B1F}" presName="root2" presStyleCnt="0"/>
      <dgm:spPr/>
      <dgm:t>
        <a:bodyPr/>
        <a:lstStyle/>
        <a:p>
          <a:pPr rtl="1"/>
          <a:endParaRPr lang="he-IL"/>
        </a:p>
      </dgm:t>
    </dgm:pt>
    <dgm:pt modelId="{2CBE4CAD-BC9C-4510-BD10-9BE366CC0CC8}" type="pres">
      <dgm:prSet presAssocID="{48CEA376-56C0-443D-80EE-F73338995B1F}" presName="LevelTwoTextNode" presStyleLbl="node3" presStyleIdx="4" presStyleCnt="12" custScaleX="148265" custScaleY="73530">
        <dgm:presLayoutVars>
          <dgm:chPref val="3"/>
        </dgm:presLayoutVars>
      </dgm:prSet>
      <dgm:spPr>
        <a:prstGeom prst="roundRect">
          <a:avLst/>
        </a:prstGeom>
      </dgm:spPr>
      <dgm:t>
        <a:bodyPr/>
        <a:lstStyle/>
        <a:p>
          <a:pPr rtl="1"/>
          <a:endParaRPr lang="he-IL"/>
        </a:p>
      </dgm:t>
    </dgm:pt>
    <dgm:pt modelId="{F040EA71-F735-4019-8F98-CEA4A31F6CAC}" type="pres">
      <dgm:prSet presAssocID="{48CEA376-56C0-443D-80EE-F73338995B1F}" presName="level3hierChild" presStyleCnt="0"/>
      <dgm:spPr/>
      <dgm:t>
        <a:bodyPr/>
        <a:lstStyle/>
        <a:p>
          <a:pPr rtl="1"/>
          <a:endParaRPr lang="he-IL"/>
        </a:p>
      </dgm:t>
    </dgm:pt>
    <dgm:pt modelId="{AE79B8FE-4234-44F7-8223-D54D1DE4AE6E}" type="pres">
      <dgm:prSet presAssocID="{F6FCE628-E154-452F-9AE7-3059F949BB95}" presName="conn2-1" presStyleLbl="parChTrans1D3" presStyleIdx="5" presStyleCnt="12"/>
      <dgm:spPr/>
      <dgm:t>
        <a:bodyPr/>
        <a:lstStyle/>
        <a:p>
          <a:pPr rtl="1"/>
          <a:endParaRPr lang="he-IL"/>
        </a:p>
      </dgm:t>
    </dgm:pt>
    <dgm:pt modelId="{43607E34-82CE-4A04-B02A-72DDF83B19EA}" type="pres">
      <dgm:prSet presAssocID="{F6FCE628-E154-452F-9AE7-3059F949BB95}" presName="connTx" presStyleLbl="parChTrans1D3" presStyleIdx="5" presStyleCnt="12"/>
      <dgm:spPr/>
      <dgm:t>
        <a:bodyPr/>
        <a:lstStyle/>
        <a:p>
          <a:pPr rtl="1"/>
          <a:endParaRPr lang="he-IL"/>
        </a:p>
      </dgm:t>
    </dgm:pt>
    <dgm:pt modelId="{2A4D4E40-C4DF-4181-A265-B9B1DF3515E7}" type="pres">
      <dgm:prSet presAssocID="{47050DCA-3A3B-4EA9-8486-B3D78F2958BB}" presName="root2" presStyleCnt="0"/>
      <dgm:spPr/>
      <dgm:t>
        <a:bodyPr/>
        <a:lstStyle/>
        <a:p>
          <a:pPr rtl="1"/>
          <a:endParaRPr lang="he-IL"/>
        </a:p>
      </dgm:t>
    </dgm:pt>
    <dgm:pt modelId="{3C9DFD17-5B6E-40BA-80D9-55E025A4D78D}" type="pres">
      <dgm:prSet presAssocID="{47050DCA-3A3B-4EA9-8486-B3D78F2958BB}" presName="LevelTwoTextNode" presStyleLbl="node3" presStyleIdx="5" presStyleCnt="12" custScaleX="148265" custScaleY="73530">
        <dgm:presLayoutVars>
          <dgm:chPref val="3"/>
        </dgm:presLayoutVars>
      </dgm:prSet>
      <dgm:spPr>
        <a:prstGeom prst="roundRect">
          <a:avLst/>
        </a:prstGeom>
      </dgm:spPr>
      <dgm:t>
        <a:bodyPr/>
        <a:lstStyle/>
        <a:p>
          <a:pPr rtl="1"/>
          <a:endParaRPr lang="he-IL"/>
        </a:p>
      </dgm:t>
    </dgm:pt>
    <dgm:pt modelId="{5AE45A71-AB84-4B2E-9895-1D4C416CB059}" type="pres">
      <dgm:prSet presAssocID="{47050DCA-3A3B-4EA9-8486-B3D78F2958BB}" presName="level3hierChild" presStyleCnt="0"/>
      <dgm:spPr/>
      <dgm:t>
        <a:bodyPr/>
        <a:lstStyle/>
        <a:p>
          <a:pPr rtl="1"/>
          <a:endParaRPr lang="he-IL"/>
        </a:p>
      </dgm:t>
    </dgm:pt>
    <dgm:pt modelId="{51E3444F-C099-4B96-A73E-9C0DFAC3112C}" type="pres">
      <dgm:prSet presAssocID="{AAB1D5E2-6D06-4C15-8970-A58DE27CE90B}" presName="conn2-1" presStyleLbl="parChTrans1D3" presStyleIdx="6" presStyleCnt="12"/>
      <dgm:spPr/>
      <dgm:t>
        <a:bodyPr/>
        <a:lstStyle/>
        <a:p>
          <a:pPr rtl="1"/>
          <a:endParaRPr lang="he-IL"/>
        </a:p>
      </dgm:t>
    </dgm:pt>
    <dgm:pt modelId="{CA5C2B3A-3F34-4695-870A-EAB7C650A428}" type="pres">
      <dgm:prSet presAssocID="{AAB1D5E2-6D06-4C15-8970-A58DE27CE90B}" presName="connTx" presStyleLbl="parChTrans1D3" presStyleIdx="6" presStyleCnt="12"/>
      <dgm:spPr/>
      <dgm:t>
        <a:bodyPr/>
        <a:lstStyle/>
        <a:p>
          <a:pPr rtl="1"/>
          <a:endParaRPr lang="he-IL"/>
        </a:p>
      </dgm:t>
    </dgm:pt>
    <dgm:pt modelId="{1AE40E5A-4EBF-49BC-9D14-4A1FF126DAAB}" type="pres">
      <dgm:prSet presAssocID="{02331005-896A-4918-BB67-9596C7A82AE8}" presName="root2" presStyleCnt="0"/>
      <dgm:spPr/>
      <dgm:t>
        <a:bodyPr/>
        <a:lstStyle/>
        <a:p>
          <a:pPr rtl="1"/>
          <a:endParaRPr lang="he-IL"/>
        </a:p>
      </dgm:t>
    </dgm:pt>
    <dgm:pt modelId="{B567F0F5-AB1C-46F4-955C-E30F54DA51FC}" type="pres">
      <dgm:prSet presAssocID="{02331005-896A-4918-BB67-9596C7A82AE8}" presName="LevelTwoTextNode" presStyleLbl="node3" presStyleIdx="6" presStyleCnt="12" custScaleX="148265" custScaleY="73530">
        <dgm:presLayoutVars>
          <dgm:chPref val="3"/>
        </dgm:presLayoutVars>
      </dgm:prSet>
      <dgm:spPr>
        <a:prstGeom prst="roundRect">
          <a:avLst/>
        </a:prstGeom>
      </dgm:spPr>
      <dgm:t>
        <a:bodyPr/>
        <a:lstStyle/>
        <a:p>
          <a:pPr rtl="1"/>
          <a:endParaRPr lang="he-IL"/>
        </a:p>
      </dgm:t>
    </dgm:pt>
    <dgm:pt modelId="{C88AA21F-B906-49BC-A2B3-8F6BEE8186EF}" type="pres">
      <dgm:prSet presAssocID="{02331005-896A-4918-BB67-9596C7A82AE8}" presName="level3hierChild" presStyleCnt="0"/>
      <dgm:spPr/>
      <dgm:t>
        <a:bodyPr/>
        <a:lstStyle/>
        <a:p>
          <a:pPr rtl="1"/>
          <a:endParaRPr lang="he-IL"/>
        </a:p>
      </dgm:t>
    </dgm:pt>
    <dgm:pt modelId="{40782508-4274-46F5-A6B7-26747BCF3711}" type="pres">
      <dgm:prSet presAssocID="{4B847989-FE90-4D7F-BD5B-959DBE08C8FC}" presName="conn2-1" presStyleLbl="parChTrans1D3" presStyleIdx="7" presStyleCnt="12"/>
      <dgm:spPr/>
      <dgm:t>
        <a:bodyPr/>
        <a:lstStyle/>
        <a:p>
          <a:pPr rtl="1"/>
          <a:endParaRPr lang="he-IL"/>
        </a:p>
      </dgm:t>
    </dgm:pt>
    <dgm:pt modelId="{147ED2A1-8207-4C26-9081-86F397F48189}" type="pres">
      <dgm:prSet presAssocID="{4B847989-FE90-4D7F-BD5B-959DBE08C8FC}" presName="connTx" presStyleLbl="parChTrans1D3" presStyleIdx="7" presStyleCnt="12"/>
      <dgm:spPr/>
      <dgm:t>
        <a:bodyPr/>
        <a:lstStyle/>
        <a:p>
          <a:pPr rtl="1"/>
          <a:endParaRPr lang="he-IL"/>
        </a:p>
      </dgm:t>
    </dgm:pt>
    <dgm:pt modelId="{4EEC9D2D-5718-4276-A503-D714706D6EE9}" type="pres">
      <dgm:prSet presAssocID="{4B63F25F-7E68-4930-BFC8-2B7664BF78B4}" presName="root2" presStyleCnt="0"/>
      <dgm:spPr/>
      <dgm:t>
        <a:bodyPr/>
        <a:lstStyle/>
        <a:p>
          <a:pPr rtl="1"/>
          <a:endParaRPr lang="he-IL"/>
        </a:p>
      </dgm:t>
    </dgm:pt>
    <dgm:pt modelId="{607C623A-E6F2-4A73-90BB-43B8736AE6C7}" type="pres">
      <dgm:prSet presAssocID="{4B63F25F-7E68-4930-BFC8-2B7664BF78B4}" presName="LevelTwoTextNode" presStyleLbl="node3" presStyleIdx="7" presStyleCnt="12" custScaleX="148265" custScaleY="73530">
        <dgm:presLayoutVars>
          <dgm:chPref val="3"/>
        </dgm:presLayoutVars>
      </dgm:prSet>
      <dgm:spPr>
        <a:prstGeom prst="roundRect">
          <a:avLst/>
        </a:prstGeom>
      </dgm:spPr>
      <dgm:t>
        <a:bodyPr/>
        <a:lstStyle/>
        <a:p>
          <a:pPr rtl="1"/>
          <a:endParaRPr lang="he-IL"/>
        </a:p>
      </dgm:t>
    </dgm:pt>
    <dgm:pt modelId="{1A3C6F59-D44C-42EE-9887-9C6561A3FE10}" type="pres">
      <dgm:prSet presAssocID="{4B63F25F-7E68-4930-BFC8-2B7664BF78B4}" presName="level3hierChild" presStyleCnt="0"/>
      <dgm:spPr/>
      <dgm:t>
        <a:bodyPr/>
        <a:lstStyle/>
        <a:p>
          <a:pPr rtl="1"/>
          <a:endParaRPr lang="he-IL"/>
        </a:p>
      </dgm:t>
    </dgm:pt>
    <dgm:pt modelId="{8D57F4EA-9A62-45EF-A7EB-AD21E9DE57D5}" type="pres">
      <dgm:prSet presAssocID="{4F456287-E226-4992-989C-193E60AF5A71}" presName="conn2-1" presStyleLbl="parChTrans1D2" presStyleIdx="2" presStyleCnt="3"/>
      <dgm:spPr/>
      <dgm:t>
        <a:bodyPr/>
        <a:lstStyle/>
        <a:p>
          <a:pPr rtl="1"/>
          <a:endParaRPr lang="he-IL"/>
        </a:p>
      </dgm:t>
    </dgm:pt>
    <dgm:pt modelId="{E1473523-C00A-407A-A566-1D5E1A52E161}" type="pres">
      <dgm:prSet presAssocID="{4F456287-E226-4992-989C-193E60AF5A71}" presName="connTx" presStyleLbl="parChTrans1D2" presStyleIdx="2" presStyleCnt="3"/>
      <dgm:spPr/>
      <dgm:t>
        <a:bodyPr/>
        <a:lstStyle/>
        <a:p>
          <a:pPr rtl="1"/>
          <a:endParaRPr lang="he-IL"/>
        </a:p>
      </dgm:t>
    </dgm:pt>
    <dgm:pt modelId="{95A7DE27-CE43-4CD0-BB77-10898B0C3850}" type="pres">
      <dgm:prSet presAssocID="{38A1C930-89B9-42B4-9ACF-D05CA58EACD0}" presName="root2" presStyleCnt="0"/>
      <dgm:spPr/>
      <dgm:t>
        <a:bodyPr/>
        <a:lstStyle/>
        <a:p>
          <a:pPr rtl="1"/>
          <a:endParaRPr lang="he-IL"/>
        </a:p>
      </dgm:t>
    </dgm:pt>
    <dgm:pt modelId="{B60D9431-C225-4FC1-A0A1-31C9FA479D24}" type="pres">
      <dgm:prSet presAssocID="{38A1C930-89B9-42B4-9ACF-D05CA58EACD0}" presName="LevelTwoTextNode" presStyleLbl="node2" presStyleIdx="2" presStyleCnt="3" custScaleX="68825" custScaleY="147118">
        <dgm:presLayoutVars>
          <dgm:chPref val="3"/>
        </dgm:presLayoutVars>
      </dgm:prSet>
      <dgm:spPr>
        <a:prstGeom prst="roundRect">
          <a:avLst/>
        </a:prstGeom>
      </dgm:spPr>
      <dgm:t>
        <a:bodyPr/>
        <a:lstStyle/>
        <a:p>
          <a:pPr rtl="1"/>
          <a:endParaRPr lang="he-IL"/>
        </a:p>
      </dgm:t>
    </dgm:pt>
    <dgm:pt modelId="{8B3F5A47-5C5E-40EE-BB53-BD4AA70ED6C6}" type="pres">
      <dgm:prSet presAssocID="{38A1C930-89B9-42B4-9ACF-D05CA58EACD0}" presName="level3hierChild" presStyleCnt="0"/>
      <dgm:spPr/>
      <dgm:t>
        <a:bodyPr/>
        <a:lstStyle/>
        <a:p>
          <a:pPr rtl="1"/>
          <a:endParaRPr lang="he-IL"/>
        </a:p>
      </dgm:t>
    </dgm:pt>
    <dgm:pt modelId="{191A9754-FB6C-4382-81B5-D142577C4B4A}" type="pres">
      <dgm:prSet presAssocID="{88EE6525-B708-4347-ADEF-9D48F24D9801}" presName="conn2-1" presStyleLbl="parChTrans1D3" presStyleIdx="8" presStyleCnt="12"/>
      <dgm:spPr/>
      <dgm:t>
        <a:bodyPr/>
        <a:lstStyle/>
        <a:p>
          <a:pPr rtl="1"/>
          <a:endParaRPr lang="he-IL"/>
        </a:p>
      </dgm:t>
    </dgm:pt>
    <dgm:pt modelId="{BED306B3-D85E-4FF7-843C-5EA7334F116C}" type="pres">
      <dgm:prSet presAssocID="{88EE6525-B708-4347-ADEF-9D48F24D9801}" presName="connTx" presStyleLbl="parChTrans1D3" presStyleIdx="8" presStyleCnt="12"/>
      <dgm:spPr/>
      <dgm:t>
        <a:bodyPr/>
        <a:lstStyle/>
        <a:p>
          <a:pPr rtl="1"/>
          <a:endParaRPr lang="he-IL"/>
        </a:p>
      </dgm:t>
    </dgm:pt>
    <dgm:pt modelId="{17641604-EAC5-4C2C-B4FB-74E2C77DB5E1}" type="pres">
      <dgm:prSet presAssocID="{2E7361B3-41DF-4C42-A243-406F5B4CD84D}" presName="root2" presStyleCnt="0"/>
      <dgm:spPr/>
      <dgm:t>
        <a:bodyPr/>
        <a:lstStyle/>
        <a:p>
          <a:pPr rtl="1"/>
          <a:endParaRPr lang="he-IL"/>
        </a:p>
      </dgm:t>
    </dgm:pt>
    <dgm:pt modelId="{FB534866-EBA0-48E1-ADFC-8EA8FD62246A}" type="pres">
      <dgm:prSet presAssocID="{2E7361B3-41DF-4C42-A243-406F5B4CD84D}" presName="LevelTwoTextNode" presStyleLbl="node3" presStyleIdx="8" presStyleCnt="12" custScaleX="148265" custScaleY="73530">
        <dgm:presLayoutVars>
          <dgm:chPref val="3"/>
        </dgm:presLayoutVars>
      </dgm:prSet>
      <dgm:spPr>
        <a:prstGeom prst="roundRect">
          <a:avLst/>
        </a:prstGeom>
      </dgm:spPr>
      <dgm:t>
        <a:bodyPr/>
        <a:lstStyle/>
        <a:p>
          <a:pPr rtl="1"/>
          <a:endParaRPr lang="he-IL"/>
        </a:p>
      </dgm:t>
    </dgm:pt>
    <dgm:pt modelId="{F9C7C80C-232F-432A-A400-6863DDD80416}" type="pres">
      <dgm:prSet presAssocID="{2E7361B3-41DF-4C42-A243-406F5B4CD84D}" presName="level3hierChild" presStyleCnt="0"/>
      <dgm:spPr/>
      <dgm:t>
        <a:bodyPr/>
        <a:lstStyle/>
        <a:p>
          <a:pPr rtl="1"/>
          <a:endParaRPr lang="he-IL"/>
        </a:p>
      </dgm:t>
    </dgm:pt>
    <dgm:pt modelId="{99FBD33D-C1EF-46D9-82B6-BEBB0D5C3510}" type="pres">
      <dgm:prSet presAssocID="{9A0A4539-D603-4898-957A-2EF23B6FA070}" presName="conn2-1" presStyleLbl="parChTrans1D3" presStyleIdx="9" presStyleCnt="12"/>
      <dgm:spPr/>
      <dgm:t>
        <a:bodyPr/>
        <a:lstStyle/>
        <a:p>
          <a:pPr rtl="1"/>
          <a:endParaRPr lang="he-IL"/>
        </a:p>
      </dgm:t>
    </dgm:pt>
    <dgm:pt modelId="{0A1A04D9-F4CC-4B08-9A22-1D0597E0FDE3}" type="pres">
      <dgm:prSet presAssocID="{9A0A4539-D603-4898-957A-2EF23B6FA070}" presName="connTx" presStyleLbl="parChTrans1D3" presStyleIdx="9" presStyleCnt="12"/>
      <dgm:spPr/>
      <dgm:t>
        <a:bodyPr/>
        <a:lstStyle/>
        <a:p>
          <a:pPr rtl="1"/>
          <a:endParaRPr lang="he-IL"/>
        </a:p>
      </dgm:t>
    </dgm:pt>
    <dgm:pt modelId="{00D7A1A7-71BA-4DE6-9384-BF7698F2A652}" type="pres">
      <dgm:prSet presAssocID="{BADC71A7-95EB-4201-A6F6-A12D5A0EA02A}" presName="root2" presStyleCnt="0"/>
      <dgm:spPr/>
      <dgm:t>
        <a:bodyPr/>
        <a:lstStyle/>
        <a:p>
          <a:pPr rtl="1"/>
          <a:endParaRPr lang="he-IL"/>
        </a:p>
      </dgm:t>
    </dgm:pt>
    <dgm:pt modelId="{A97E8BF1-1538-444F-8800-FDFCECCFBFE6}" type="pres">
      <dgm:prSet presAssocID="{BADC71A7-95EB-4201-A6F6-A12D5A0EA02A}" presName="LevelTwoTextNode" presStyleLbl="node3" presStyleIdx="9" presStyleCnt="12" custScaleX="148265" custScaleY="73530">
        <dgm:presLayoutVars>
          <dgm:chPref val="3"/>
        </dgm:presLayoutVars>
      </dgm:prSet>
      <dgm:spPr>
        <a:prstGeom prst="roundRect">
          <a:avLst/>
        </a:prstGeom>
      </dgm:spPr>
      <dgm:t>
        <a:bodyPr/>
        <a:lstStyle/>
        <a:p>
          <a:pPr rtl="1"/>
          <a:endParaRPr lang="he-IL"/>
        </a:p>
      </dgm:t>
    </dgm:pt>
    <dgm:pt modelId="{4E252E0F-316E-4B60-B924-02111FAD8CEF}" type="pres">
      <dgm:prSet presAssocID="{BADC71A7-95EB-4201-A6F6-A12D5A0EA02A}" presName="level3hierChild" presStyleCnt="0"/>
      <dgm:spPr/>
      <dgm:t>
        <a:bodyPr/>
        <a:lstStyle/>
        <a:p>
          <a:pPr rtl="1"/>
          <a:endParaRPr lang="he-IL"/>
        </a:p>
      </dgm:t>
    </dgm:pt>
    <dgm:pt modelId="{5DA813F8-42B8-424A-833B-C602604F21EB}" type="pres">
      <dgm:prSet presAssocID="{39B21BCD-4152-44DE-9790-FD3E4E55ACD7}" presName="conn2-1" presStyleLbl="parChTrans1D3" presStyleIdx="10" presStyleCnt="12"/>
      <dgm:spPr/>
      <dgm:t>
        <a:bodyPr/>
        <a:lstStyle/>
        <a:p>
          <a:pPr rtl="1"/>
          <a:endParaRPr lang="he-IL"/>
        </a:p>
      </dgm:t>
    </dgm:pt>
    <dgm:pt modelId="{9A1CD15B-C0EA-4F8C-AA7A-FF524C10CC3E}" type="pres">
      <dgm:prSet presAssocID="{39B21BCD-4152-44DE-9790-FD3E4E55ACD7}" presName="connTx" presStyleLbl="parChTrans1D3" presStyleIdx="10" presStyleCnt="12"/>
      <dgm:spPr/>
      <dgm:t>
        <a:bodyPr/>
        <a:lstStyle/>
        <a:p>
          <a:pPr rtl="1"/>
          <a:endParaRPr lang="he-IL"/>
        </a:p>
      </dgm:t>
    </dgm:pt>
    <dgm:pt modelId="{7D377451-9667-4D87-A0D5-8CB71A352BE6}" type="pres">
      <dgm:prSet presAssocID="{1824CF94-586D-44FF-9072-7D92F5631971}" presName="root2" presStyleCnt="0"/>
      <dgm:spPr/>
      <dgm:t>
        <a:bodyPr/>
        <a:lstStyle/>
        <a:p>
          <a:pPr rtl="1"/>
          <a:endParaRPr lang="he-IL"/>
        </a:p>
      </dgm:t>
    </dgm:pt>
    <dgm:pt modelId="{B249FA44-2812-454C-B3FB-439DC9CFDDE3}" type="pres">
      <dgm:prSet presAssocID="{1824CF94-586D-44FF-9072-7D92F5631971}" presName="LevelTwoTextNode" presStyleLbl="node3" presStyleIdx="10" presStyleCnt="12" custScaleX="148265" custScaleY="73530">
        <dgm:presLayoutVars>
          <dgm:chPref val="3"/>
        </dgm:presLayoutVars>
      </dgm:prSet>
      <dgm:spPr>
        <a:prstGeom prst="roundRect">
          <a:avLst/>
        </a:prstGeom>
      </dgm:spPr>
      <dgm:t>
        <a:bodyPr/>
        <a:lstStyle/>
        <a:p>
          <a:pPr rtl="1"/>
          <a:endParaRPr lang="he-IL"/>
        </a:p>
      </dgm:t>
    </dgm:pt>
    <dgm:pt modelId="{51CBA2EF-0955-41D9-A765-AE96052D0E9C}" type="pres">
      <dgm:prSet presAssocID="{1824CF94-586D-44FF-9072-7D92F5631971}" presName="level3hierChild" presStyleCnt="0"/>
      <dgm:spPr/>
      <dgm:t>
        <a:bodyPr/>
        <a:lstStyle/>
        <a:p>
          <a:pPr rtl="1"/>
          <a:endParaRPr lang="he-IL"/>
        </a:p>
      </dgm:t>
    </dgm:pt>
    <dgm:pt modelId="{0C0D7C12-AC20-44C3-B8F8-7B8EB767FEFB}" type="pres">
      <dgm:prSet presAssocID="{82D3AABC-7F5C-4578-93F5-3A77AD58A2B7}" presName="conn2-1" presStyleLbl="parChTrans1D3" presStyleIdx="11" presStyleCnt="12"/>
      <dgm:spPr/>
      <dgm:t>
        <a:bodyPr/>
        <a:lstStyle/>
        <a:p>
          <a:pPr rtl="1"/>
          <a:endParaRPr lang="he-IL"/>
        </a:p>
      </dgm:t>
    </dgm:pt>
    <dgm:pt modelId="{76E913E9-5BB0-4F6F-9A1D-03FDE0E980CE}" type="pres">
      <dgm:prSet presAssocID="{82D3AABC-7F5C-4578-93F5-3A77AD58A2B7}" presName="connTx" presStyleLbl="parChTrans1D3" presStyleIdx="11" presStyleCnt="12"/>
      <dgm:spPr/>
      <dgm:t>
        <a:bodyPr/>
        <a:lstStyle/>
        <a:p>
          <a:pPr rtl="1"/>
          <a:endParaRPr lang="he-IL"/>
        </a:p>
      </dgm:t>
    </dgm:pt>
    <dgm:pt modelId="{9D477C9F-932B-43F6-A4D4-2F421B5DDE47}" type="pres">
      <dgm:prSet presAssocID="{D8215A1C-E892-4CC9-84D2-BF6150BBB49B}" presName="root2" presStyleCnt="0"/>
      <dgm:spPr/>
      <dgm:t>
        <a:bodyPr/>
        <a:lstStyle/>
        <a:p>
          <a:pPr rtl="1"/>
          <a:endParaRPr lang="he-IL"/>
        </a:p>
      </dgm:t>
    </dgm:pt>
    <dgm:pt modelId="{37BAA213-EB38-41B4-ADCA-BA68D7B820CB}" type="pres">
      <dgm:prSet presAssocID="{D8215A1C-E892-4CC9-84D2-BF6150BBB49B}" presName="LevelTwoTextNode" presStyleLbl="node3" presStyleIdx="11" presStyleCnt="12" custScaleX="148265" custScaleY="73530">
        <dgm:presLayoutVars>
          <dgm:chPref val="3"/>
        </dgm:presLayoutVars>
      </dgm:prSet>
      <dgm:spPr>
        <a:prstGeom prst="roundRect">
          <a:avLst/>
        </a:prstGeom>
      </dgm:spPr>
      <dgm:t>
        <a:bodyPr/>
        <a:lstStyle/>
        <a:p>
          <a:pPr rtl="1"/>
          <a:endParaRPr lang="he-IL"/>
        </a:p>
      </dgm:t>
    </dgm:pt>
    <dgm:pt modelId="{68665698-E274-44F8-8528-06C734052974}" type="pres">
      <dgm:prSet presAssocID="{D8215A1C-E892-4CC9-84D2-BF6150BBB49B}" presName="level3hierChild" presStyleCnt="0"/>
      <dgm:spPr/>
      <dgm:t>
        <a:bodyPr/>
        <a:lstStyle/>
        <a:p>
          <a:pPr rtl="1"/>
          <a:endParaRPr lang="he-IL"/>
        </a:p>
      </dgm:t>
    </dgm:pt>
  </dgm:ptLst>
  <dgm:cxnLst>
    <dgm:cxn modelId="{83AF9E5F-C28A-4A2A-8115-328BAA5B27AA}" srcId="{68C056F5-DE18-4B9D-9E1A-BEA55B36DCB2}" destId="{38A1C930-89B9-42B4-9ACF-D05CA58EACD0}" srcOrd="2" destOrd="0" parTransId="{4F456287-E226-4992-989C-193E60AF5A71}" sibTransId="{CA6196EA-FCCE-4B0E-BAA7-E33A6C3EC06A}"/>
    <dgm:cxn modelId="{7D512537-D296-4629-ADEF-443C99F4941B}" type="presOf" srcId="{9719E46B-13FC-4E28-AE2A-5AFB82410C7F}" destId="{0560DCE5-EF39-452C-82AA-FEE60BDD7BF3}" srcOrd="0" destOrd="0" presId="urn:microsoft.com/office/officeart/2008/layout/HorizontalMultiLevelHierarchy"/>
    <dgm:cxn modelId="{41CAC755-FDEF-4993-9697-63CD0343A780}" srcId="{B9E43B8E-31C1-46E4-8D6D-A8BF6A09BE45}" destId="{02331005-896A-4918-BB67-9596C7A82AE8}" srcOrd="2" destOrd="0" parTransId="{AAB1D5E2-6D06-4C15-8970-A58DE27CE90B}" sibTransId="{8F1F555E-2EB2-4E0D-AF06-FD33BB95055F}"/>
    <dgm:cxn modelId="{82A84CAD-29C7-4478-BDE6-9ACF0E4D717F}" type="presOf" srcId="{4A14DB82-4629-4F8E-A05F-2C7A0F356CE7}" destId="{084373FB-910D-44DC-AC8F-FEEB334CAF68}" srcOrd="0" destOrd="0" presId="urn:microsoft.com/office/officeart/2008/layout/HorizontalMultiLevelHierarchy"/>
    <dgm:cxn modelId="{BFD3FDFE-85F6-46B1-A214-BD19962BA7BE}" type="presOf" srcId="{0702D9BD-334E-481C-BBEB-18D6260D8B74}" destId="{E58FA2D2-1041-4AEC-8802-81A484B85F64}" srcOrd="1" destOrd="0" presId="urn:microsoft.com/office/officeart/2008/layout/HorizontalMultiLevelHierarchy"/>
    <dgm:cxn modelId="{76FEC009-153B-4EA0-A31C-C0AE47444C28}" type="presOf" srcId="{9A0A4539-D603-4898-957A-2EF23B6FA070}" destId="{0A1A04D9-F4CC-4B08-9A22-1D0597E0FDE3}" srcOrd="1" destOrd="0" presId="urn:microsoft.com/office/officeart/2008/layout/HorizontalMultiLevelHierarchy"/>
    <dgm:cxn modelId="{3DA58849-5D1A-4371-A4B1-270751BD6D37}" type="presOf" srcId="{B9E43B8E-31C1-46E4-8D6D-A8BF6A09BE45}" destId="{4FA70CAE-ADAA-4D0A-AA3E-35E683DB21EE}" srcOrd="0" destOrd="0" presId="urn:microsoft.com/office/officeart/2008/layout/HorizontalMultiLevelHierarchy"/>
    <dgm:cxn modelId="{C8843E0B-C33E-4C28-8DBF-859404020971}" type="presOf" srcId="{D8215A1C-E892-4CC9-84D2-BF6150BBB49B}" destId="{37BAA213-EB38-41B4-ADCA-BA68D7B820CB}" srcOrd="0" destOrd="0" presId="urn:microsoft.com/office/officeart/2008/layout/HorizontalMultiLevelHierarchy"/>
    <dgm:cxn modelId="{BE2DEDDC-DF29-4C35-9639-4A88A2002665}" type="presOf" srcId="{82D3AABC-7F5C-4578-93F5-3A77AD58A2B7}" destId="{0C0D7C12-AC20-44C3-B8F8-7B8EB767FEFB}" srcOrd="0" destOrd="0" presId="urn:microsoft.com/office/officeart/2008/layout/HorizontalMultiLevelHierarchy"/>
    <dgm:cxn modelId="{752287A1-C398-4D82-B6D7-5A1340AFD42B}" type="presOf" srcId="{9719E46B-13FC-4E28-AE2A-5AFB82410C7F}" destId="{C3136442-0F5D-4874-B511-C082E0D47005}" srcOrd="1" destOrd="0" presId="urn:microsoft.com/office/officeart/2008/layout/HorizontalMultiLevelHierarchy"/>
    <dgm:cxn modelId="{FF682665-693C-4EFA-AA4C-F63D92DBA665}" type="presOf" srcId="{1E468582-E7A3-4C49-BB86-029BAB6C622F}" destId="{2AF80DE9-C72F-43F4-99E4-6E6F895F7158}" srcOrd="1" destOrd="0" presId="urn:microsoft.com/office/officeart/2008/layout/HorizontalMultiLevelHierarchy"/>
    <dgm:cxn modelId="{7FE58CAA-B7C3-4838-86CB-0A56E0124861}" type="presOf" srcId="{AAB1D5E2-6D06-4C15-8970-A58DE27CE90B}" destId="{51E3444F-C099-4B96-A73E-9C0DFAC3112C}" srcOrd="0" destOrd="0" presId="urn:microsoft.com/office/officeart/2008/layout/HorizontalMultiLevelHierarchy"/>
    <dgm:cxn modelId="{335F70A2-1AD9-4465-B806-63B32B2E4978}" type="presOf" srcId="{39B21BCD-4152-44DE-9790-FD3E4E55ACD7}" destId="{5DA813F8-42B8-424A-833B-C602604F21EB}" srcOrd="0" destOrd="0" presId="urn:microsoft.com/office/officeart/2008/layout/HorizontalMultiLevelHierarchy"/>
    <dgm:cxn modelId="{94DD3AA1-8119-4F23-8B16-7A52AFDD2CDE}" srcId="{01E1E8F8-9319-4259-BFE5-121406760BA3}" destId="{7DB8DF0D-F07C-408A-ACB6-3E2ADC448329}" srcOrd="1" destOrd="0" parTransId="{1E468582-E7A3-4C49-BB86-029BAB6C622F}" sibTransId="{6D42D3C6-D53F-4B6B-93F9-CF5E997AFE0A}"/>
    <dgm:cxn modelId="{000632C7-B328-4188-972F-2C1CC81F78CC}" type="presOf" srcId="{88EE6525-B708-4347-ADEF-9D48F24D9801}" destId="{BED306B3-D85E-4FF7-843C-5EA7334F116C}" srcOrd="1" destOrd="0" presId="urn:microsoft.com/office/officeart/2008/layout/HorizontalMultiLevelHierarchy"/>
    <dgm:cxn modelId="{C7F64777-C49F-4137-AF89-182E26CA5722}" type="presOf" srcId="{53B8E834-09C2-4F8D-BC28-B2876416AC50}" destId="{BA734E90-3D49-42DB-A8D7-D5AB87640495}" srcOrd="1" destOrd="0" presId="urn:microsoft.com/office/officeart/2008/layout/HorizontalMultiLevelHierarchy"/>
    <dgm:cxn modelId="{48D6C8AC-FAA9-4AC4-8C1F-D7FC54905704}" srcId="{B9E43B8E-31C1-46E4-8D6D-A8BF6A09BE45}" destId="{4B63F25F-7E68-4930-BFC8-2B7664BF78B4}" srcOrd="3" destOrd="0" parTransId="{4B847989-FE90-4D7F-BD5B-959DBE08C8FC}" sibTransId="{18327A54-F94E-48AA-AB75-F348FBF93646}"/>
    <dgm:cxn modelId="{BBC1E6F6-2636-407D-9808-745ED785D61F}" srcId="{68C056F5-DE18-4B9D-9E1A-BEA55B36DCB2}" destId="{01E1E8F8-9319-4259-BFE5-121406760BA3}" srcOrd="0" destOrd="0" parTransId="{4A14DB82-4629-4F8E-A05F-2C7A0F356CE7}" sibTransId="{95310E8D-5073-4176-B277-7DA79C15C255}"/>
    <dgm:cxn modelId="{A71C51BC-909D-4335-A888-D7674C6ACA45}" type="presOf" srcId="{82D3AABC-7F5C-4578-93F5-3A77AD58A2B7}" destId="{76E913E9-5BB0-4F6F-9A1D-03FDE0E980CE}" srcOrd="1" destOrd="0" presId="urn:microsoft.com/office/officeart/2008/layout/HorizontalMultiLevelHierarchy"/>
    <dgm:cxn modelId="{7D5D81DF-922C-418D-A347-D4C9E2D4C0F5}" type="presOf" srcId="{53B8E834-09C2-4F8D-BC28-B2876416AC50}" destId="{78FDE112-DDFC-4302-B1B3-8343B5A1A627}" srcOrd="0" destOrd="0" presId="urn:microsoft.com/office/officeart/2008/layout/HorizontalMultiLevelHierarchy"/>
    <dgm:cxn modelId="{FCCBFDB2-CB69-4A48-8A64-B9CC1F959E91}" type="presOf" srcId="{2E7361B3-41DF-4C42-A243-406F5B4CD84D}" destId="{FB534866-EBA0-48E1-ADFC-8EA8FD62246A}" srcOrd="0" destOrd="0" presId="urn:microsoft.com/office/officeart/2008/layout/HorizontalMultiLevelHierarchy"/>
    <dgm:cxn modelId="{D75414BA-8BA2-4A5F-83B7-68C597D7BE07}" type="presOf" srcId="{88EE6525-B708-4347-ADEF-9D48F24D9801}" destId="{191A9754-FB6C-4382-81B5-D142577C4B4A}" srcOrd="0" destOrd="0" presId="urn:microsoft.com/office/officeart/2008/layout/HorizontalMultiLevelHierarchy"/>
    <dgm:cxn modelId="{89241BE8-AEA0-47E5-A5A5-247DB004A468}" type="presOf" srcId="{BADC71A7-95EB-4201-A6F6-A12D5A0EA02A}" destId="{A97E8BF1-1538-444F-8800-FDFCECCFBFE6}" srcOrd="0" destOrd="0" presId="urn:microsoft.com/office/officeart/2008/layout/HorizontalMultiLevelHierarchy"/>
    <dgm:cxn modelId="{97CF748B-5DD8-48DC-99AC-58A0650B936F}" srcId="{38A1C930-89B9-42B4-9ACF-D05CA58EACD0}" destId="{BADC71A7-95EB-4201-A6F6-A12D5A0EA02A}" srcOrd="1" destOrd="0" parTransId="{9A0A4539-D603-4898-957A-2EF23B6FA070}" sibTransId="{A6FC2757-8E7D-46E8-967D-B54E3A1F3804}"/>
    <dgm:cxn modelId="{3A570342-B561-4C0D-BA11-3F1FE8AAF98D}" type="presOf" srcId="{A04083AE-5109-4E69-8B89-F8F78EED36B0}" destId="{5153BE30-6B1F-40A4-A3D4-9F0B0DE1729A}" srcOrd="1" destOrd="0" presId="urn:microsoft.com/office/officeart/2008/layout/HorizontalMultiLevelHierarchy"/>
    <dgm:cxn modelId="{57370222-2929-442E-9D27-3010932D6F68}" type="presOf" srcId="{4F456287-E226-4992-989C-193E60AF5A71}" destId="{8D57F4EA-9A62-45EF-A7EB-AD21E9DE57D5}" srcOrd="0" destOrd="0" presId="urn:microsoft.com/office/officeart/2008/layout/HorizontalMultiLevelHierarchy"/>
    <dgm:cxn modelId="{D60AC5F2-8349-42A4-B421-E05DEBEA4A34}" type="presOf" srcId="{1824CF94-586D-44FF-9072-7D92F5631971}" destId="{B249FA44-2812-454C-B3FB-439DC9CFDDE3}" srcOrd="0" destOrd="0" presId="urn:microsoft.com/office/officeart/2008/layout/HorizontalMultiLevelHierarchy"/>
    <dgm:cxn modelId="{A8A7C4B5-F768-4756-9D30-8C362702122C}" type="presOf" srcId="{47050DCA-3A3B-4EA9-8486-B3D78F2958BB}" destId="{3C9DFD17-5B6E-40BA-80D9-55E025A4D78D}" srcOrd="0" destOrd="0" presId="urn:microsoft.com/office/officeart/2008/layout/HorizontalMultiLevelHierarchy"/>
    <dgm:cxn modelId="{872B5916-521E-4DED-9A12-2B0A94B514D0}" srcId="{38A1C930-89B9-42B4-9ACF-D05CA58EACD0}" destId="{D8215A1C-E892-4CC9-84D2-BF6150BBB49B}" srcOrd="3" destOrd="0" parTransId="{82D3AABC-7F5C-4578-93F5-3A77AD58A2B7}" sibTransId="{737FAFED-51B5-4387-9673-D436F667FF60}"/>
    <dgm:cxn modelId="{05584109-BE9F-4458-B144-375BC0412F24}" srcId="{B9E43B8E-31C1-46E4-8D6D-A8BF6A09BE45}" destId="{47050DCA-3A3B-4EA9-8486-B3D78F2958BB}" srcOrd="1" destOrd="0" parTransId="{F6FCE628-E154-452F-9AE7-3059F949BB95}" sibTransId="{8D618393-6F52-4EA1-A1DA-6F7AD3BFD6B7}"/>
    <dgm:cxn modelId="{EE43DB23-01E0-4CA8-B7B7-AFE93CE23458}" type="presOf" srcId="{AAB1D5E2-6D06-4C15-8970-A58DE27CE90B}" destId="{CA5C2B3A-3F34-4695-870A-EAB7C650A428}" srcOrd="1" destOrd="0" presId="urn:microsoft.com/office/officeart/2008/layout/HorizontalMultiLevelHierarchy"/>
    <dgm:cxn modelId="{0D1ABD53-5183-425A-8F32-1CEAAF0EE92B}" srcId="{01E1E8F8-9319-4259-BFE5-121406760BA3}" destId="{98C8B66A-5EAB-4CAF-A1B5-8AD4E17B7DD3}" srcOrd="2" destOrd="0" parTransId="{9719E46B-13FC-4E28-AE2A-5AFB82410C7F}" sibTransId="{BCD3BE72-737C-427D-B8D9-09D2756DD794}"/>
    <dgm:cxn modelId="{D8B641D2-4333-401B-80F6-67ADDB3F64B7}" type="presOf" srcId="{9A0A4539-D603-4898-957A-2EF23B6FA070}" destId="{99FBD33D-C1EF-46D9-82B6-BEBB0D5C3510}" srcOrd="0" destOrd="0" presId="urn:microsoft.com/office/officeart/2008/layout/HorizontalMultiLevelHierarchy"/>
    <dgm:cxn modelId="{3EA8C2A2-F6D9-4A34-A810-7A6F804E84D3}" type="presOf" srcId="{48CEA376-56C0-443D-80EE-F73338995B1F}" destId="{2CBE4CAD-BC9C-4510-BD10-9BE366CC0CC8}" srcOrd="0" destOrd="0" presId="urn:microsoft.com/office/officeart/2008/layout/HorizontalMultiLevelHierarchy"/>
    <dgm:cxn modelId="{5C0E5065-CEEA-43E1-B2C6-AF7E0639214E}" type="presOf" srcId="{0702D9BD-334E-481C-BBEB-18D6260D8B74}" destId="{EA6E0426-12D9-4654-B39E-D9DD14FB0A56}" srcOrd="0" destOrd="0" presId="urn:microsoft.com/office/officeart/2008/layout/HorizontalMultiLevelHierarchy"/>
    <dgm:cxn modelId="{50BE8357-A41C-4C26-9A87-DCB3F4EDA77D}" type="presOf" srcId="{F6FCE628-E154-452F-9AE7-3059F949BB95}" destId="{AE79B8FE-4234-44F7-8223-D54D1DE4AE6E}" srcOrd="0" destOrd="0" presId="urn:microsoft.com/office/officeart/2008/layout/HorizontalMultiLevelHierarchy"/>
    <dgm:cxn modelId="{D3C24F4F-78EB-4963-B0BC-9D19F38EB5EA}" type="presOf" srcId="{98C8B66A-5EAB-4CAF-A1B5-8AD4E17B7DD3}" destId="{A4552158-FBC2-481E-A6A5-A8A04E139AB4}" srcOrd="0" destOrd="0" presId="urn:microsoft.com/office/officeart/2008/layout/HorizontalMultiLevelHierarchy"/>
    <dgm:cxn modelId="{0D8BCD02-6B75-4EEA-BCEE-7447635E0CD8}" type="presOf" srcId="{4B847989-FE90-4D7F-BD5B-959DBE08C8FC}" destId="{147ED2A1-8207-4C26-9081-86F397F48189}" srcOrd="1" destOrd="0" presId="urn:microsoft.com/office/officeart/2008/layout/HorizontalMultiLevelHierarchy"/>
    <dgm:cxn modelId="{CC096963-D432-4916-91D6-BD23C07589DF}" type="presOf" srcId="{42EBEDB4-BD65-4772-9716-71E550323ED6}" destId="{983629D5-2841-4E8A-B1A3-14AE9F6A8DC5}" srcOrd="0" destOrd="0" presId="urn:microsoft.com/office/officeart/2008/layout/HorizontalMultiLevelHierarchy"/>
    <dgm:cxn modelId="{3DA3A90C-41D0-4C84-A9E2-87C8FEA784FC}" srcId="{01E1E8F8-9319-4259-BFE5-121406760BA3}" destId="{52A43F72-1D81-46EA-BE4D-7A94A2D97FFC}" srcOrd="0" destOrd="0" parTransId="{53B8E834-09C2-4F8D-BC28-B2876416AC50}" sibTransId="{CE5B6F5A-31A8-4F76-B753-8CB3855B1E3C}"/>
    <dgm:cxn modelId="{9AC13F08-9831-41E8-96D8-23D201D5C67C}" srcId="{68C056F5-DE18-4B9D-9E1A-BEA55B36DCB2}" destId="{B9E43B8E-31C1-46E4-8D6D-A8BF6A09BE45}" srcOrd="1" destOrd="0" parTransId="{0702D9BD-334E-481C-BBEB-18D6260D8B74}" sibTransId="{881BDFB8-FFC0-4097-8020-E10A67DC4DAD}"/>
    <dgm:cxn modelId="{79E47ADE-F680-4E30-BE4F-FCC11E32084C}" srcId="{01E1E8F8-9319-4259-BFE5-121406760BA3}" destId="{42EBEDB4-BD65-4772-9716-71E550323ED6}" srcOrd="3" destOrd="0" parTransId="{A04083AE-5109-4E69-8B89-F8F78EED36B0}" sibTransId="{A9A269B5-98DA-46EB-B054-3E55CBF4A70F}"/>
    <dgm:cxn modelId="{4ED60E56-B4CD-47FE-B714-71D0F1F534BC}" type="presOf" srcId="{68C056F5-DE18-4B9D-9E1A-BEA55B36DCB2}" destId="{FBDB17C8-32C7-4D83-A6B7-0F7F6D0EB828}" srcOrd="0" destOrd="0" presId="urn:microsoft.com/office/officeart/2008/layout/HorizontalMultiLevelHierarchy"/>
    <dgm:cxn modelId="{5CC58266-5249-43E0-B34D-DEED36687289}" srcId="{B9E43B8E-31C1-46E4-8D6D-A8BF6A09BE45}" destId="{48CEA376-56C0-443D-80EE-F73338995B1F}" srcOrd="0" destOrd="0" parTransId="{55C1AAC5-6BFA-4CD8-9A8D-A5A57E0B5336}" sibTransId="{BA9C2407-E880-40F4-AC48-4B89CBAD0CAE}"/>
    <dgm:cxn modelId="{1A46DCED-2291-4E68-B21B-22A3244F26D9}" type="presOf" srcId="{4A14DB82-4629-4F8E-A05F-2C7A0F356CE7}" destId="{69BE1E02-8264-431C-889A-AF3054AC6CB4}" srcOrd="1" destOrd="0" presId="urn:microsoft.com/office/officeart/2008/layout/HorizontalMultiLevelHierarchy"/>
    <dgm:cxn modelId="{9D00FE6B-FFB8-434B-86AF-09C5DE27F1B6}" type="presOf" srcId="{52A43F72-1D81-46EA-BE4D-7A94A2D97FFC}" destId="{2DC2C94F-FE01-44A3-8E2E-CDBAF046A995}" srcOrd="0" destOrd="0" presId="urn:microsoft.com/office/officeart/2008/layout/HorizontalMultiLevelHierarchy"/>
    <dgm:cxn modelId="{5847D234-BC50-4C68-BDFD-C9B93482457F}" type="presOf" srcId="{4B847989-FE90-4D7F-BD5B-959DBE08C8FC}" destId="{40782508-4274-46F5-A6B7-26747BCF3711}" srcOrd="0" destOrd="0" presId="urn:microsoft.com/office/officeart/2008/layout/HorizontalMultiLevelHierarchy"/>
    <dgm:cxn modelId="{8CA90664-7F00-4CD7-A047-BBAD91D62418}" type="presOf" srcId="{7DB8DF0D-F07C-408A-ACB6-3E2ADC448329}" destId="{30667079-E142-49AD-A1AC-DFF6A4941208}" srcOrd="0" destOrd="0" presId="urn:microsoft.com/office/officeart/2008/layout/HorizontalMultiLevelHierarchy"/>
    <dgm:cxn modelId="{9F9FC97A-21F5-44F4-9A3A-BDCD5B768A8F}" type="presOf" srcId="{55C1AAC5-6BFA-4CD8-9A8D-A5A57E0B5336}" destId="{7691D921-231B-4710-A2C2-FBEE4BFB8B3D}" srcOrd="0" destOrd="0" presId="urn:microsoft.com/office/officeart/2008/layout/HorizontalMultiLevelHierarchy"/>
    <dgm:cxn modelId="{D24EDE36-F04E-4B7C-A5E0-5CCBB327FB93}" type="presOf" srcId="{01E1E8F8-9319-4259-BFE5-121406760BA3}" destId="{9B555BAE-CBEE-4C2D-9A79-7E0A5003A05A}" srcOrd="0" destOrd="0" presId="urn:microsoft.com/office/officeart/2008/layout/HorizontalMultiLevelHierarchy"/>
    <dgm:cxn modelId="{FC000E5F-A53D-44F6-8A76-CA30BB06AF1D}" type="presOf" srcId="{39B21BCD-4152-44DE-9790-FD3E4E55ACD7}" destId="{9A1CD15B-C0EA-4F8C-AA7A-FF524C10CC3E}" srcOrd="1" destOrd="0" presId="urn:microsoft.com/office/officeart/2008/layout/HorizontalMultiLevelHierarchy"/>
    <dgm:cxn modelId="{5BFF7427-5C33-445C-A879-03B2E08C88A1}" type="presOf" srcId="{1E468582-E7A3-4C49-BB86-029BAB6C622F}" destId="{EAEC2C87-94AF-473F-B793-AC9AD83CE5CD}" srcOrd="0" destOrd="0" presId="urn:microsoft.com/office/officeart/2008/layout/HorizontalMultiLevelHierarchy"/>
    <dgm:cxn modelId="{AFF71689-0FEE-4B04-BD89-468BCFFCD6F1}" type="presOf" srcId="{55C1AAC5-6BFA-4CD8-9A8D-A5A57E0B5336}" destId="{FADC9E1A-A547-46F2-A9CF-E119BE22E3AB}" srcOrd="1" destOrd="0" presId="urn:microsoft.com/office/officeart/2008/layout/HorizontalMultiLevelHierarchy"/>
    <dgm:cxn modelId="{C361AED1-992B-4E3F-8449-779434A6CEB7}" type="presOf" srcId="{89AD7857-CF85-437E-B7D6-829408E94F0D}" destId="{963A5F68-3B0C-4001-857B-E75136409861}" srcOrd="0" destOrd="0" presId="urn:microsoft.com/office/officeart/2008/layout/HorizontalMultiLevelHierarchy"/>
    <dgm:cxn modelId="{8FC0677D-CD05-4F34-91B1-9031A7B163DB}" type="presOf" srcId="{02331005-896A-4918-BB67-9596C7A82AE8}" destId="{B567F0F5-AB1C-46F4-955C-E30F54DA51FC}" srcOrd="0" destOrd="0" presId="urn:microsoft.com/office/officeart/2008/layout/HorizontalMultiLevelHierarchy"/>
    <dgm:cxn modelId="{3F1B2B99-233B-457E-BE5E-2C410A6DD65E}" srcId="{38A1C930-89B9-42B4-9ACF-D05CA58EACD0}" destId="{2E7361B3-41DF-4C42-A243-406F5B4CD84D}" srcOrd="0" destOrd="0" parTransId="{88EE6525-B708-4347-ADEF-9D48F24D9801}" sibTransId="{AD8977BB-6282-444C-B608-7B9A9BA197D8}"/>
    <dgm:cxn modelId="{311213C5-E4AE-4365-A9B6-4853A42D8F4A}" type="presOf" srcId="{F6FCE628-E154-452F-9AE7-3059F949BB95}" destId="{43607E34-82CE-4A04-B02A-72DDF83B19EA}" srcOrd="1" destOrd="0" presId="urn:microsoft.com/office/officeart/2008/layout/HorizontalMultiLevelHierarchy"/>
    <dgm:cxn modelId="{329EA38D-30E7-48C8-84C1-269306A26D5B}" type="presOf" srcId="{38A1C930-89B9-42B4-9ACF-D05CA58EACD0}" destId="{B60D9431-C225-4FC1-A0A1-31C9FA479D24}" srcOrd="0" destOrd="0" presId="urn:microsoft.com/office/officeart/2008/layout/HorizontalMultiLevelHierarchy"/>
    <dgm:cxn modelId="{064FD086-0F1B-477F-A7D9-19F910AD1F56}" srcId="{38A1C930-89B9-42B4-9ACF-D05CA58EACD0}" destId="{1824CF94-586D-44FF-9072-7D92F5631971}" srcOrd="2" destOrd="0" parTransId="{39B21BCD-4152-44DE-9790-FD3E4E55ACD7}" sibTransId="{6ACE72F5-47D2-421A-A2B4-76CECBBDD933}"/>
    <dgm:cxn modelId="{F9D03503-D4C2-44FE-9129-4E3727143D35}" srcId="{89AD7857-CF85-437E-B7D6-829408E94F0D}" destId="{68C056F5-DE18-4B9D-9E1A-BEA55B36DCB2}" srcOrd="0" destOrd="0" parTransId="{2A3095FD-C1B3-4126-B046-111607BF8CF5}" sibTransId="{8C199F30-E232-4ED5-88B5-F74FFD34CB7F}"/>
    <dgm:cxn modelId="{979D67BB-E74F-49DB-9F5C-7CACFAB90518}" type="presOf" srcId="{4F456287-E226-4992-989C-193E60AF5A71}" destId="{E1473523-C00A-407A-A566-1D5E1A52E161}" srcOrd="1" destOrd="0" presId="urn:microsoft.com/office/officeart/2008/layout/HorizontalMultiLevelHierarchy"/>
    <dgm:cxn modelId="{DF02DDA8-02B3-4577-9EDD-FD1E75232F71}" type="presOf" srcId="{4B63F25F-7E68-4930-BFC8-2B7664BF78B4}" destId="{607C623A-E6F2-4A73-90BB-43B8736AE6C7}" srcOrd="0" destOrd="0" presId="urn:microsoft.com/office/officeart/2008/layout/HorizontalMultiLevelHierarchy"/>
    <dgm:cxn modelId="{0E6C5F97-F220-4FBD-9E78-47A2ADECF697}" type="presOf" srcId="{A04083AE-5109-4E69-8B89-F8F78EED36B0}" destId="{1A645EEA-CA85-44C2-8406-CC9A8810C176}" srcOrd="0" destOrd="0" presId="urn:microsoft.com/office/officeart/2008/layout/HorizontalMultiLevelHierarchy"/>
    <dgm:cxn modelId="{CEB2014E-42E9-44CA-AA25-5A7D2A9F620B}" type="presParOf" srcId="{963A5F68-3B0C-4001-857B-E75136409861}" destId="{0491411E-D8A1-409F-AA10-BDC3305E36D4}" srcOrd="0" destOrd="0" presId="urn:microsoft.com/office/officeart/2008/layout/HorizontalMultiLevelHierarchy"/>
    <dgm:cxn modelId="{500A1837-F91E-45DC-B60E-AD3DC7DB3FFF}" type="presParOf" srcId="{0491411E-D8A1-409F-AA10-BDC3305E36D4}" destId="{FBDB17C8-32C7-4D83-A6B7-0F7F6D0EB828}" srcOrd="0" destOrd="0" presId="urn:microsoft.com/office/officeart/2008/layout/HorizontalMultiLevelHierarchy"/>
    <dgm:cxn modelId="{44854D06-754E-4D66-91C5-AB8AFC6F834E}" type="presParOf" srcId="{0491411E-D8A1-409F-AA10-BDC3305E36D4}" destId="{1A614F96-4BE0-4662-836D-F5D3C4BB4282}" srcOrd="1" destOrd="0" presId="urn:microsoft.com/office/officeart/2008/layout/HorizontalMultiLevelHierarchy"/>
    <dgm:cxn modelId="{4E304BB4-1F76-4A84-9B80-BA4ACA90B1FA}" type="presParOf" srcId="{1A614F96-4BE0-4662-836D-F5D3C4BB4282}" destId="{084373FB-910D-44DC-AC8F-FEEB334CAF68}" srcOrd="0" destOrd="0" presId="urn:microsoft.com/office/officeart/2008/layout/HorizontalMultiLevelHierarchy"/>
    <dgm:cxn modelId="{EB873E67-E199-49A8-83D4-42A5EF265FE6}" type="presParOf" srcId="{084373FB-910D-44DC-AC8F-FEEB334CAF68}" destId="{69BE1E02-8264-431C-889A-AF3054AC6CB4}" srcOrd="0" destOrd="0" presId="urn:microsoft.com/office/officeart/2008/layout/HorizontalMultiLevelHierarchy"/>
    <dgm:cxn modelId="{0AB0EA68-1736-4731-AD71-0E85AAF31D30}" type="presParOf" srcId="{1A614F96-4BE0-4662-836D-F5D3C4BB4282}" destId="{103F5DCC-CF9E-4F9A-A696-FD08BF9764AA}" srcOrd="1" destOrd="0" presId="urn:microsoft.com/office/officeart/2008/layout/HorizontalMultiLevelHierarchy"/>
    <dgm:cxn modelId="{440B9534-0B0C-4E7F-BEDE-52AFE38DF1B4}" type="presParOf" srcId="{103F5DCC-CF9E-4F9A-A696-FD08BF9764AA}" destId="{9B555BAE-CBEE-4C2D-9A79-7E0A5003A05A}" srcOrd="0" destOrd="0" presId="urn:microsoft.com/office/officeart/2008/layout/HorizontalMultiLevelHierarchy"/>
    <dgm:cxn modelId="{857B9DE0-8948-4922-A449-55B95B75F203}" type="presParOf" srcId="{103F5DCC-CF9E-4F9A-A696-FD08BF9764AA}" destId="{CA4CDC8C-BCB6-42AA-A4A4-812C6839B388}" srcOrd="1" destOrd="0" presId="urn:microsoft.com/office/officeart/2008/layout/HorizontalMultiLevelHierarchy"/>
    <dgm:cxn modelId="{7812486C-8255-4ABF-9EC0-BE866A368120}" type="presParOf" srcId="{CA4CDC8C-BCB6-42AA-A4A4-812C6839B388}" destId="{78FDE112-DDFC-4302-B1B3-8343B5A1A627}" srcOrd="0" destOrd="0" presId="urn:microsoft.com/office/officeart/2008/layout/HorizontalMultiLevelHierarchy"/>
    <dgm:cxn modelId="{B5695D97-68D3-469D-8E05-C2E5DAC945D8}" type="presParOf" srcId="{78FDE112-DDFC-4302-B1B3-8343B5A1A627}" destId="{BA734E90-3D49-42DB-A8D7-D5AB87640495}" srcOrd="0" destOrd="0" presId="urn:microsoft.com/office/officeart/2008/layout/HorizontalMultiLevelHierarchy"/>
    <dgm:cxn modelId="{6BE36CA2-730E-4045-8789-0B5E8830816B}" type="presParOf" srcId="{CA4CDC8C-BCB6-42AA-A4A4-812C6839B388}" destId="{A874B8C2-566A-4A00-A8A8-19DA5E7CCF4C}" srcOrd="1" destOrd="0" presId="urn:microsoft.com/office/officeart/2008/layout/HorizontalMultiLevelHierarchy"/>
    <dgm:cxn modelId="{1FD6D5A1-E433-4916-A212-6174F6C5B9BC}" type="presParOf" srcId="{A874B8C2-566A-4A00-A8A8-19DA5E7CCF4C}" destId="{2DC2C94F-FE01-44A3-8E2E-CDBAF046A995}" srcOrd="0" destOrd="0" presId="urn:microsoft.com/office/officeart/2008/layout/HorizontalMultiLevelHierarchy"/>
    <dgm:cxn modelId="{FD70DC98-A9EB-4671-BB75-0E2CCFFED2EC}" type="presParOf" srcId="{A874B8C2-566A-4A00-A8A8-19DA5E7CCF4C}" destId="{F291ACBE-8781-460F-AD8C-C370BAA4FC67}" srcOrd="1" destOrd="0" presId="urn:microsoft.com/office/officeart/2008/layout/HorizontalMultiLevelHierarchy"/>
    <dgm:cxn modelId="{AF24490C-9C4D-43A1-827B-C6C6F630B1D9}" type="presParOf" srcId="{CA4CDC8C-BCB6-42AA-A4A4-812C6839B388}" destId="{EAEC2C87-94AF-473F-B793-AC9AD83CE5CD}" srcOrd="2" destOrd="0" presId="urn:microsoft.com/office/officeart/2008/layout/HorizontalMultiLevelHierarchy"/>
    <dgm:cxn modelId="{23BA942C-F302-435F-9E5F-6FA56D99B88A}" type="presParOf" srcId="{EAEC2C87-94AF-473F-B793-AC9AD83CE5CD}" destId="{2AF80DE9-C72F-43F4-99E4-6E6F895F7158}" srcOrd="0" destOrd="0" presId="urn:microsoft.com/office/officeart/2008/layout/HorizontalMultiLevelHierarchy"/>
    <dgm:cxn modelId="{ECAC1D74-A4AC-48CF-8796-8A4BA7236E71}" type="presParOf" srcId="{CA4CDC8C-BCB6-42AA-A4A4-812C6839B388}" destId="{CD0B367B-7081-4FD8-B05D-867269B81D8C}" srcOrd="3" destOrd="0" presId="urn:microsoft.com/office/officeart/2008/layout/HorizontalMultiLevelHierarchy"/>
    <dgm:cxn modelId="{DECA5FA9-5C25-4938-8D41-9CDFB70A2998}" type="presParOf" srcId="{CD0B367B-7081-4FD8-B05D-867269B81D8C}" destId="{30667079-E142-49AD-A1AC-DFF6A4941208}" srcOrd="0" destOrd="0" presId="urn:microsoft.com/office/officeart/2008/layout/HorizontalMultiLevelHierarchy"/>
    <dgm:cxn modelId="{42767F66-0901-492E-9B7C-303084526620}" type="presParOf" srcId="{CD0B367B-7081-4FD8-B05D-867269B81D8C}" destId="{9D19587E-775D-43CF-8511-C84DB75773E4}" srcOrd="1" destOrd="0" presId="urn:microsoft.com/office/officeart/2008/layout/HorizontalMultiLevelHierarchy"/>
    <dgm:cxn modelId="{73576148-47D3-43E9-9F6E-69E36D1F6EEC}" type="presParOf" srcId="{CA4CDC8C-BCB6-42AA-A4A4-812C6839B388}" destId="{0560DCE5-EF39-452C-82AA-FEE60BDD7BF3}" srcOrd="4" destOrd="0" presId="urn:microsoft.com/office/officeart/2008/layout/HorizontalMultiLevelHierarchy"/>
    <dgm:cxn modelId="{9F72FF24-168F-4A2F-B21D-3B18407AE33D}" type="presParOf" srcId="{0560DCE5-EF39-452C-82AA-FEE60BDD7BF3}" destId="{C3136442-0F5D-4874-B511-C082E0D47005}" srcOrd="0" destOrd="0" presId="urn:microsoft.com/office/officeart/2008/layout/HorizontalMultiLevelHierarchy"/>
    <dgm:cxn modelId="{A28422FB-CEA0-4FD5-B12C-E7E24165AEDB}" type="presParOf" srcId="{CA4CDC8C-BCB6-42AA-A4A4-812C6839B388}" destId="{6FF4C9CB-C731-4684-AD65-2D9079303A23}" srcOrd="5" destOrd="0" presId="urn:microsoft.com/office/officeart/2008/layout/HorizontalMultiLevelHierarchy"/>
    <dgm:cxn modelId="{D48E340A-E2E8-49B6-AC2D-C9E8E5320C18}" type="presParOf" srcId="{6FF4C9CB-C731-4684-AD65-2D9079303A23}" destId="{A4552158-FBC2-481E-A6A5-A8A04E139AB4}" srcOrd="0" destOrd="0" presId="urn:microsoft.com/office/officeart/2008/layout/HorizontalMultiLevelHierarchy"/>
    <dgm:cxn modelId="{D6712E9A-5948-4FB7-A342-5D182C79E14E}" type="presParOf" srcId="{6FF4C9CB-C731-4684-AD65-2D9079303A23}" destId="{A914E697-0B14-4341-963C-FD872ACCCE12}" srcOrd="1" destOrd="0" presId="urn:microsoft.com/office/officeart/2008/layout/HorizontalMultiLevelHierarchy"/>
    <dgm:cxn modelId="{38CE0861-10A9-4A8E-A1CE-EC83F63E0ACA}" type="presParOf" srcId="{CA4CDC8C-BCB6-42AA-A4A4-812C6839B388}" destId="{1A645EEA-CA85-44C2-8406-CC9A8810C176}" srcOrd="6" destOrd="0" presId="urn:microsoft.com/office/officeart/2008/layout/HorizontalMultiLevelHierarchy"/>
    <dgm:cxn modelId="{2A6DEF37-A7A2-4442-8AF7-CEDFF5286ED7}" type="presParOf" srcId="{1A645EEA-CA85-44C2-8406-CC9A8810C176}" destId="{5153BE30-6B1F-40A4-A3D4-9F0B0DE1729A}" srcOrd="0" destOrd="0" presId="urn:microsoft.com/office/officeart/2008/layout/HorizontalMultiLevelHierarchy"/>
    <dgm:cxn modelId="{D6C8EAD2-1527-4296-B822-13476B54188F}" type="presParOf" srcId="{CA4CDC8C-BCB6-42AA-A4A4-812C6839B388}" destId="{B611BF28-10BA-4F5D-840E-723C55C428F7}" srcOrd="7" destOrd="0" presId="urn:microsoft.com/office/officeart/2008/layout/HorizontalMultiLevelHierarchy"/>
    <dgm:cxn modelId="{329DF216-0653-4154-88E0-DD3AA82ADF3B}" type="presParOf" srcId="{B611BF28-10BA-4F5D-840E-723C55C428F7}" destId="{983629D5-2841-4E8A-B1A3-14AE9F6A8DC5}" srcOrd="0" destOrd="0" presId="urn:microsoft.com/office/officeart/2008/layout/HorizontalMultiLevelHierarchy"/>
    <dgm:cxn modelId="{217BB2A5-81D4-4843-B0DE-F35489CED8B7}" type="presParOf" srcId="{B611BF28-10BA-4F5D-840E-723C55C428F7}" destId="{E6059458-764E-4CAD-8EEE-65F6CFBC06D4}" srcOrd="1" destOrd="0" presId="urn:microsoft.com/office/officeart/2008/layout/HorizontalMultiLevelHierarchy"/>
    <dgm:cxn modelId="{286042BB-FEFF-425E-87EE-A3954614F16D}" type="presParOf" srcId="{1A614F96-4BE0-4662-836D-F5D3C4BB4282}" destId="{EA6E0426-12D9-4654-B39E-D9DD14FB0A56}" srcOrd="2" destOrd="0" presId="urn:microsoft.com/office/officeart/2008/layout/HorizontalMultiLevelHierarchy"/>
    <dgm:cxn modelId="{1BD70134-E8D1-43AC-B7D5-D6C864564A6F}" type="presParOf" srcId="{EA6E0426-12D9-4654-B39E-D9DD14FB0A56}" destId="{E58FA2D2-1041-4AEC-8802-81A484B85F64}" srcOrd="0" destOrd="0" presId="urn:microsoft.com/office/officeart/2008/layout/HorizontalMultiLevelHierarchy"/>
    <dgm:cxn modelId="{22F8A5D4-0C81-43F0-BDFF-38DA1CDFDA54}" type="presParOf" srcId="{1A614F96-4BE0-4662-836D-F5D3C4BB4282}" destId="{DEBAEDE3-9054-4029-8AF0-6E179676C11E}" srcOrd="3" destOrd="0" presId="urn:microsoft.com/office/officeart/2008/layout/HorizontalMultiLevelHierarchy"/>
    <dgm:cxn modelId="{2969FD25-DEC2-4DEE-BB5B-F2BE8187C943}" type="presParOf" srcId="{DEBAEDE3-9054-4029-8AF0-6E179676C11E}" destId="{4FA70CAE-ADAA-4D0A-AA3E-35E683DB21EE}" srcOrd="0" destOrd="0" presId="urn:microsoft.com/office/officeart/2008/layout/HorizontalMultiLevelHierarchy"/>
    <dgm:cxn modelId="{DAC6B672-55AA-47E2-AECD-B0E64B3617DB}" type="presParOf" srcId="{DEBAEDE3-9054-4029-8AF0-6E179676C11E}" destId="{209EC1CE-312E-4416-86A8-0EB1D65B0B11}" srcOrd="1" destOrd="0" presId="urn:microsoft.com/office/officeart/2008/layout/HorizontalMultiLevelHierarchy"/>
    <dgm:cxn modelId="{960E6F75-98AC-4111-9CD1-81355DAE60A9}" type="presParOf" srcId="{209EC1CE-312E-4416-86A8-0EB1D65B0B11}" destId="{7691D921-231B-4710-A2C2-FBEE4BFB8B3D}" srcOrd="0" destOrd="0" presId="urn:microsoft.com/office/officeart/2008/layout/HorizontalMultiLevelHierarchy"/>
    <dgm:cxn modelId="{9795B6CC-48D4-4563-A055-459943624BAE}" type="presParOf" srcId="{7691D921-231B-4710-A2C2-FBEE4BFB8B3D}" destId="{FADC9E1A-A547-46F2-A9CF-E119BE22E3AB}" srcOrd="0" destOrd="0" presId="urn:microsoft.com/office/officeart/2008/layout/HorizontalMultiLevelHierarchy"/>
    <dgm:cxn modelId="{DC3868E3-3C5F-4B0A-AA28-FE5219F4949D}" type="presParOf" srcId="{209EC1CE-312E-4416-86A8-0EB1D65B0B11}" destId="{3BA5E9A3-6C89-49A8-8CF6-5BB84D6EC7D1}" srcOrd="1" destOrd="0" presId="urn:microsoft.com/office/officeart/2008/layout/HorizontalMultiLevelHierarchy"/>
    <dgm:cxn modelId="{98F497F1-710B-44E4-AFD4-544E05F65ECD}" type="presParOf" srcId="{3BA5E9A3-6C89-49A8-8CF6-5BB84D6EC7D1}" destId="{2CBE4CAD-BC9C-4510-BD10-9BE366CC0CC8}" srcOrd="0" destOrd="0" presId="urn:microsoft.com/office/officeart/2008/layout/HorizontalMultiLevelHierarchy"/>
    <dgm:cxn modelId="{789333C1-AFE6-435D-9DF8-BE861CDC9A01}" type="presParOf" srcId="{3BA5E9A3-6C89-49A8-8CF6-5BB84D6EC7D1}" destId="{F040EA71-F735-4019-8F98-CEA4A31F6CAC}" srcOrd="1" destOrd="0" presId="urn:microsoft.com/office/officeart/2008/layout/HorizontalMultiLevelHierarchy"/>
    <dgm:cxn modelId="{09B5D0D9-F995-4A7B-B20B-0AB7CD1F9980}" type="presParOf" srcId="{209EC1CE-312E-4416-86A8-0EB1D65B0B11}" destId="{AE79B8FE-4234-44F7-8223-D54D1DE4AE6E}" srcOrd="2" destOrd="0" presId="urn:microsoft.com/office/officeart/2008/layout/HorizontalMultiLevelHierarchy"/>
    <dgm:cxn modelId="{124E95C9-8AB8-4AE0-8A09-D2397848779D}" type="presParOf" srcId="{AE79B8FE-4234-44F7-8223-D54D1DE4AE6E}" destId="{43607E34-82CE-4A04-B02A-72DDF83B19EA}" srcOrd="0" destOrd="0" presId="urn:microsoft.com/office/officeart/2008/layout/HorizontalMultiLevelHierarchy"/>
    <dgm:cxn modelId="{7AD8DFAA-EE60-4C45-9BCC-E6794506C3A1}" type="presParOf" srcId="{209EC1CE-312E-4416-86A8-0EB1D65B0B11}" destId="{2A4D4E40-C4DF-4181-A265-B9B1DF3515E7}" srcOrd="3" destOrd="0" presId="urn:microsoft.com/office/officeart/2008/layout/HorizontalMultiLevelHierarchy"/>
    <dgm:cxn modelId="{9210AA84-E328-4146-BB89-B7CCA93EE1D6}" type="presParOf" srcId="{2A4D4E40-C4DF-4181-A265-B9B1DF3515E7}" destId="{3C9DFD17-5B6E-40BA-80D9-55E025A4D78D}" srcOrd="0" destOrd="0" presId="urn:microsoft.com/office/officeart/2008/layout/HorizontalMultiLevelHierarchy"/>
    <dgm:cxn modelId="{257D79EB-0452-4B4D-9FE7-3D05E91B7E53}" type="presParOf" srcId="{2A4D4E40-C4DF-4181-A265-B9B1DF3515E7}" destId="{5AE45A71-AB84-4B2E-9895-1D4C416CB059}" srcOrd="1" destOrd="0" presId="urn:microsoft.com/office/officeart/2008/layout/HorizontalMultiLevelHierarchy"/>
    <dgm:cxn modelId="{4ADE2B39-027F-4326-9953-1BCDA4275E70}" type="presParOf" srcId="{209EC1CE-312E-4416-86A8-0EB1D65B0B11}" destId="{51E3444F-C099-4B96-A73E-9C0DFAC3112C}" srcOrd="4" destOrd="0" presId="urn:microsoft.com/office/officeart/2008/layout/HorizontalMultiLevelHierarchy"/>
    <dgm:cxn modelId="{B63D744A-5AA4-40BC-A3F9-DD3D21441158}" type="presParOf" srcId="{51E3444F-C099-4B96-A73E-9C0DFAC3112C}" destId="{CA5C2B3A-3F34-4695-870A-EAB7C650A428}" srcOrd="0" destOrd="0" presId="urn:microsoft.com/office/officeart/2008/layout/HorizontalMultiLevelHierarchy"/>
    <dgm:cxn modelId="{6DD7164C-2114-4D9B-9983-E25A08529B7F}" type="presParOf" srcId="{209EC1CE-312E-4416-86A8-0EB1D65B0B11}" destId="{1AE40E5A-4EBF-49BC-9D14-4A1FF126DAAB}" srcOrd="5" destOrd="0" presId="urn:microsoft.com/office/officeart/2008/layout/HorizontalMultiLevelHierarchy"/>
    <dgm:cxn modelId="{DFA68E60-705D-4190-AC78-B70C5A4DB865}" type="presParOf" srcId="{1AE40E5A-4EBF-49BC-9D14-4A1FF126DAAB}" destId="{B567F0F5-AB1C-46F4-955C-E30F54DA51FC}" srcOrd="0" destOrd="0" presId="urn:microsoft.com/office/officeart/2008/layout/HorizontalMultiLevelHierarchy"/>
    <dgm:cxn modelId="{39F5C433-E644-4E3A-81F2-AA464F3F76B2}" type="presParOf" srcId="{1AE40E5A-4EBF-49BC-9D14-4A1FF126DAAB}" destId="{C88AA21F-B906-49BC-A2B3-8F6BEE8186EF}" srcOrd="1" destOrd="0" presId="urn:microsoft.com/office/officeart/2008/layout/HorizontalMultiLevelHierarchy"/>
    <dgm:cxn modelId="{E786C9CE-07A0-4327-85A3-82DC3CB05B8D}" type="presParOf" srcId="{209EC1CE-312E-4416-86A8-0EB1D65B0B11}" destId="{40782508-4274-46F5-A6B7-26747BCF3711}" srcOrd="6" destOrd="0" presId="urn:microsoft.com/office/officeart/2008/layout/HorizontalMultiLevelHierarchy"/>
    <dgm:cxn modelId="{1348964F-63DC-44D8-9A15-54F6AC5837A4}" type="presParOf" srcId="{40782508-4274-46F5-A6B7-26747BCF3711}" destId="{147ED2A1-8207-4C26-9081-86F397F48189}" srcOrd="0" destOrd="0" presId="urn:microsoft.com/office/officeart/2008/layout/HorizontalMultiLevelHierarchy"/>
    <dgm:cxn modelId="{C5E9CF80-15B7-4FE1-870F-DAEE3D76D7BA}" type="presParOf" srcId="{209EC1CE-312E-4416-86A8-0EB1D65B0B11}" destId="{4EEC9D2D-5718-4276-A503-D714706D6EE9}" srcOrd="7" destOrd="0" presId="urn:microsoft.com/office/officeart/2008/layout/HorizontalMultiLevelHierarchy"/>
    <dgm:cxn modelId="{B17CA5C4-251A-43A6-93B7-FC3E2934D2CA}" type="presParOf" srcId="{4EEC9D2D-5718-4276-A503-D714706D6EE9}" destId="{607C623A-E6F2-4A73-90BB-43B8736AE6C7}" srcOrd="0" destOrd="0" presId="urn:microsoft.com/office/officeart/2008/layout/HorizontalMultiLevelHierarchy"/>
    <dgm:cxn modelId="{0F45A4EA-4180-4B56-B61F-D8D386EEACB5}" type="presParOf" srcId="{4EEC9D2D-5718-4276-A503-D714706D6EE9}" destId="{1A3C6F59-D44C-42EE-9887-9C6561A3FE10}" srcOrd="1" destOrd="0" presId="urn:microsoft.com/office/officeart/2008/layout/HorizontalMultiLevelHierarchy"/>
    <dgm:cxn modelId="{D2A43814-F762-45FA-8D9E-028EC6DEC82E}" type="presParOf" srcId="{1A614F96-4BE0-4662-836D-F5D3C4BB4282}" destId="{8D57F4EA-9A62-45EF-A7EB-AD21E9DE57D5}" srcOrd="4" destOrd="0" presId="urn:microsoft.com/office/officeart/2008/layout/HorizontalMultiLevelHierarchy"/>
    <dgm:cxn modelId="{6825999B-05D6-4E1E-93CB-BF3DBBFC0060}" type="presParOf" srcId="{8D57F4EA-9A62-45EF-A7EB-AD21E9DE57D5}" destId="{E1473523-C00A-407A-A566-1D5E1A52E161}" srcOrd="0" destOrd="0" presId="urn:microsoft.com/office/officeart/2008/layout/HorizontalMultiLevelHierarchy"/>
    <dgm:cxn modelId="{E3FE1D49-49D3-4D72-A0D1-CDE1F1B69416}" type="presParOf" srcId="{1A614F96-4BE0-4662-836D-F5D3C4BB4282}" destId="{95A7DE27-CE43-4CD0-BB77-10898B0C3850}" srcOrd="5" destOrd="0" presId="urn:microsoft.com/office/officeart/2008/layout/HorizontalMultiLevelHierarchy"/>
    <dgm:cxn modelId="{EA6F2D69-6A61-4D14-BB89-97EF2F87BEEF}" type="presParOf" srcId="{95A7DE27-CE43-4CD0-BB77-10898B0C3850}" destId="{B60D9431-C225-4FC1-A0A1-31C9FA479D24}" srcOrd="0" destOrd="0" presId="urn:microsoft.com/office/officeart/2008/layout/HorizontalMultiLevelHierarchy"/>
    <dgm:cxn modelId="{62D22EB3-87AD-499A-943D-926ED1667A79}" type="presParOf" srcId="{95A7DE27-CE43-4CD0-BB77-10898B0C3850}" destId="{8B3F5A47-5C5E-40EE-BB53-BD4AA70ED6C6}" srcOrd="1" destOrd="0" presId="urn:microsoft.com/office/officeart/2008/layout/HorizontalMultiLevelHierarchy"/>
    <dgm:cxn modelId="{38115C5B-289F-495C-A1CE-06C27BEF9AF8}" type="presParOf" srcId="{8B3F5A47-5C5E-40EE-BB53-BD4AA70ED6C6}" destId="{191A9754-FB6C-4382-81B5-D142577C4B4A}" srcOrd="0" destOrd="0" presId="urn:microsoft.com/office/officeart/2008/layout/HorizontalMultiLevelHierarchy"/>
    <dgm:cxn modelId="{F496591D-6F26-43E1-B190-3067FC68D4E2}" type="presParOf" srcId="{191A9754-FB6C-4382-81B5-D142577C4B4A}" destId="{BED306B3-D85E-4FF7-843C-5EA7334F116C}" srcOrd="0" destOrd="0" presId="urn:microsoft.com/office/officeart/2008/layout/HorizontalMultiLevelHierarchy"/>
    <dgm:cxn modelId="{5925AE3C-C703-4B8B-A23B-7ED45640053A}" type="presParOf" srcId="{8B3F5A47-5C5E-40EE-BB53-BD4AA70ED6C6}" destId="{17641604-EAC5-4C2C-B4FB-74E2C77DB5E1}" srcOrd="1" destOrd="0" presId="urn:microsoft.com/office/officeart/2008/layout/HorizontalMultiLevelHierarchy"/>
    <dgm:cxn modelId="{B031893D-82A4-40E9-9288-38BF4C2D6F17}" type="presParOf" srcId="{17641604-EAC5-4C2C-B4FB-74E2C77DB5E1}" destId="{FB534866-EBA0-48E1-ADFC-8EA8FD62246A}" srcOrd="0" destOrd="0" presId="urn:microsoft.com/office/officeart/2008/layout/HorizontalMultiLevelHierarchy"/>
    <dgm:cxn modelId="{6F6E2EE8-657B-4360-8903-5FF0E3882EB9}" type="presParOf" srcId="{17641604-EAC5-4C2C-B4FB-74E2C77DB5E1}" destId="{F9C7C80C-232F-432A-A400-6863DDD80416}" srcOrd="1" destOrd="0" presId="urn:microsoft.com/office/officeart/2008/layout/HorizontalMultiLevelHierarchy"/>
    <dgm:cxn modelId="{85B1B8C9-CE86-4C10-A6F7-0AB39EBC7DF3}" type="presParOf" srcId="{8B3F5A47-5C5E-40EE-BB53-BD4AA70ED6C6}" destId="{99FBD33D-C1EF-46D9-82B6-BEBB0D5C3510}" srcOrd="2" destOrd="0" presId="urn:microsoft.com/office/officeart/2008/layout/HorizontalMultiLevelHierarchy"/>
    <dgm:cxn modelId="{8C384E79-D1AB-4CD1-AAC7-E3D19EFE8B20}" type="presParOf" srcId="{99FBD33D-C1EF-46D9-82B6-BEBB0D5C3510}" destId="{0A1A04D9-F4CC-4B08-9A22-1D0597E0FDE3}" srcOrd="0" destOrd="0" presId="urn:microsoft.com/office/officeart/2008/layout/HorizontalMultiLevelHierarchy"/>
    <dgm:cxn modelId="{55EEBF8B-0E0F-4E4A-A877-E313DC8361BB}" type="presParOf" srcId="{8B3F5A47-5C5E-40EE-BB53-BD4AA70ED6C6}" destId="{00D7A1A7-71BA-4DE6-9384-BF7698F2A652}" srcOrd="3" destOrd="0" presId="urn:microsoft.com/office/officeart/2008/layout/HorizontalMultiLevelHierarchy"/>
    <dgm:cxn modelId="{EE7A391A-4E1B-4511-B070-226F1FD85DE0}" type="presParOf" srcId="{00D7A1A7-71BA-4DE6-9384-BF7698F2A652}" destId="{A97E8BF1-1538-444F-8800-FDFCECCFBFE6}" srcOrd="0" destOrd="0" presId="urn:microsoft.com/office/officeart/2008/layout/HorizontalMultiLevelHierarchy"/>
    <dgm:cxn modelId="{D8E7AFB8-FD5C-4FEF-8728-59E893B26511}" type="presParOf" srcId="{00D7A1A7-71BA-4DE6-9384-BF7698F2A652}" destId="{4E252E0F-316E-4B60-B924-02111FAD8CEF}" srcOrd="1" destOrd="0" presId="urn:microsoft.com/office/officeart/2008/layout/HorizontalMultiLevelHierarchy"/>
    <dgm:cxn modelId="{D2E6EFFC-F071-4DAA-B4DA-6FABFB51D00F}" type="presParOf" srcId="{8B3F5A47-5C5E-40EE-BB53-BD4AA70ED6C6}" destId="{5DA813F8-42B8-424A-833B-C602604F21EB}" srcOrd="4" destOrd="0" presId="urn:microsoft.com/office/officeart/2008/layout/HorizontalMultiLevelHierarchy"/>
    <dgm:cxn modelId="{58CA3A1F-AA5A-40A2-872B-8E71C8ED097A}" type="presParOf" srcId="{5DA813F8-42B8-424A-833B-C602604F21EB}" destId="{9A1CD15B-C0EA-4F8C-AA7A-FF524C10CC3E}" srcOrd="0" destOrd="0" presId="urn:microsoft.com/office/officeart/2008/layout/HorizontalMultiLevelHierarchy"/>
    <dgm:cxn modelId="{961650E1-AA96-49C9-B9AE-3F46E8001269}" type="presParOf" srcId="{8B3F5A47-5C5E-40EE-BB53-BD4AA70ED6C6}" destId="{7D377451-9667-4D87-A0D5-8CB71A352BE6}" srcOrd="5" destOrd="0" presId="urn:microsoft.com/office/officeart/2008/layout/HorizontalMultiLevelHierarchy"/>
    <dgm:cxn modelId="{F8398B71-B7A3-4798-AA08-BA16E6CD0D7D}" type="presParOf" srcId="{7D377451-9667-4D87-A0D5-8CB71A352BE6}" destId="{B249FA44-2812-454C-B3FB-439DC9CFDDE3}" srcOrd="0" destOrd="0" presId="urn:microsoft.com/office/officeart/2008/layout/HorizontalMultiLevelHierarchy"/>
    <dgm:cxn modelId="{CD8183AD-71CB-44E8-BB0D-0DF792AE0631}" type="presParOf" srcId="{7D377451-9667-4D87-A0D5-8CB71A352BE6}" destId="{51CBA2EF-0955-41D9-A765-AE96052D0E9C}" srcOrd="1" destOrd="0" presId="urn:microsoft.com/office/officeart/2008/layout/HorizontalMultiLevelHierarchy"/>
    <dgm:cxn modelId="{4092E696-4345-406C-8ADF-EFB327B552F2}" type="presParOf" srcId="{8B3F5A47-5C5E-40EE-BB53-BD4AA70ED6C6}" destId="{0C0D7C12-AC20-44C3-B8F8-7B8EB767FEFB}" srcOrd="6" destOrd="0" presId="urn:microsoft.com/office/officeart/2008/layout/HorizontalMultiLevelHierarchy"/>
    <dgm:cxn modelId="{39A1EBF3-1B24-41A5-B8FC-70CC68B6EDA7}" type="presParOf" srcId="{0C0D7C12-AC20-44C3-B8F8-7B8EB767FEFB}" destId="{76E913E9-5BB0-4F6F-9A1D-03FDE0E980CE}" srcOrd="0" destOrd="0" presId="urn:microsoft.com/office/officeart/2008/layout/HorizontalMultiLevelHierarchy"/>
    <dgm:cxn modelId="{CE1D11E5-27BF-48D5-A0BC-790F86B617B0}" type="presParOf" srcId="{8B3F5A47-5C5E-40EE-BB53-BD4AA70ED6C6}" destId="{9D477C9F-932B-43F6-A4D4-2F421B5DDE47}" srcOrd="7" destOrd="0" presId="urn:microsoft.com/office/officeart/2008/layout/HorizontalMultiLevelHierarchy"/>
    <dgm:cxn modelId="{D8D0FB7E-8A80-4151-86F2-8EB660EF1442}" type="presParOf" srcId="{9D477C9F-932B-43F6-A4D4-2F421B5DDE47}" destId="{37BAA213-EB38-41B4-ADCA-BA68D7B820CB}" srcOrd="0" destOrd="0" presId="urn:microsoft.com/office/officeart/2008/layout/HorizontalMultiLevelHierarchy"/>
    <dgm:cxn modelId="{A316AC85-749F-47BF-8EB3-F27090837BBE}" type="presParOf" srcId="{9D477C9F-932B-43F6-A4D4-2F421B5DDE47}" destId="{68665698-E274-44F8-8528-06C734052974}" srcOrd="1" destOrd="0" presId="urn:microsoft.com/office/officeart/2008/layout/HorizontalMultiLevelHierarchy"/>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10C65-417A-4215-B3E0-BEF0208357C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he-IL"/>
        </a:p>
      </dgm:t>
    </dgm:pt>
    <dgm:pt modelId="{089D79E5-3F34-4D17-AC79-2421AF71B839}">
      <dgm:prSet phldrT="[טקסט]" custT="1"/>
      <dgm:spPr>
        <a:solidFill>
          <a:srgbClr val="FFF0D2"/>
        </a:solidFill>
        <a:ln>
          <a:noFill/>
        </a:ln>
      </dgm:spPr>
      <dgm:t>
        <a:bodyPr/>
        <a:lstStyle/>
        <a:p>
          <a:pPr rtl="1">
            <a:spcAft>
              <a:spcPts val="0"/>
            </a:spcAft>
          </a:pPr>
          <a:r>
            <a:rPr lang="he-IL" sz="2800" dirty="0" smtClean="0">
              <a:solidFill>
                <a:schemeClr val="accent1">
                  <a:lumMod val="50000"/>
                </a:schemeClr>
              </a:solidFill>
            </a:rPr>
            <a:t>זיהוי קונפליקט,</a:t>
          </a:r>
        </a:p>
        <a:p>
          <a:pPr rtl="1">
            <a:spcAft>
              <a:spcPts val="0"/>
            </a:spcAft>
          </a:pPr>
          <a:r>
            <a:rPr lang="he-IL" sz="2800" dirty="0" smtClean="0">
              <a:solidFill>
                <a:schemeClr val="accent1">
                  <a:lumMod val="50000"/>
                </a:schemeClr>
              </a:solidFill>
            </a:rPr>
            <a:t>תכנון/התאמת פתרון,</a:t>
          </a:r>
        </a:p>
        <a:p>
          <a:pPr rtl="1">
            <a:spcAft>
              <a:spcPts val="0"/>
            </a:spcAft>
          </a:pPr>
          <a:r>
            <a:rPr lang="he-IL" sz="2800" dirty="0" smtClean="0">
              <a:solidFill>
                <a:schemeClr val="accent1">
                  <a:lumMod val="50000"/>
                </a:schemeClr>
              </a:solidFill>
            </a:rPr>
            <a:t>התערבות מעשית</a:t>
          </a:r>
          <a:endParaRPr lang="he-IL" sz="2800" dirty="0">
            <a:solidFill>
              <a:schemeClr val="accent1">
                <a:lumMod val="50000"/>
              </a:schemeClr>
            </a:solidFill>
          </a:endParaRPr>
        </a:p>
      </dgm:t>
    </dgm:pt>
    <dgm:pt modelId="{BA4E1603-9173-419E-A3D4-6D58AD1AEC79}" type="parTrans" cxnId="{A25E099F-3906-4463-B360-8FBAE389378D}">
      <dgm:prSet/>
      <dgm:spPr/>
      <dgm:t>
        <a:bodyPr/>
        <a:lstStyle/>
        <a:p>
          <a:pPr rtl="1"/>
          <a:endParaRPr lang="he-IL"/>
        </a:p>
      </dgm:t>
    </dgm:pt>
    <dgm:pt modelId="{5E49EAE5-D974-400F-835A-620416B49152}" type="sibTrans" cxnId="{A25E099F-3906-4463-B360-8FBAE389378D}">
      <dgm:prSet/>
      <dgm:spPr/>
      <dgm:t>
        <a:bodyPr/>
        <a:lstStyle/>
        <a:p>
          <a:pPr rtl="1"/>
          <a:endParaRPr lang="he-IL"/>
        </a:p>
      </dgm:t>
    </dgm:pt>
    <dgm:pt modelId="{BE884777-3ED2-455D-B09B-C86D8FB5AAC0}">
      <dgm:prSet phldrT="[טקסט]" custT="1"/>
      <dgm:spPr>
        <a:solidFill>
          <a:srgbClr val="FFF0D2"/>
        </a:solidFill>
        <a:ln>
          <a:noFill/>
        </a:ln>
      </dgm:spPr>
      <dgm:t>
        <a:bodyPr/>
        <a:lstStyle/>
        <a:p>
          <a:pPr rtl="1"/>
          <a:r>
            <a:rPr lang="he-IL" sz="2800" dirty="0" smtClean="0">
              <a:solidFill>
                <a:schemeClr val="accent1">
                  <a:lumMod val="50000"/>
                </a:schemeClr>
              </a:solidFill>
            </a:rPr>
            <a:t>חקר מניעים והתנהגות של בני-אדם</a:t>
          </a:r>
          <a:endParaRPr lang="he-IL" sz="2800" dirty="0">
            <a:solidFill>
              <a:schemeClr val="accent1">
                <a:lumMod val="50000"/>
              </a:schemeClr>
            </a:solidFill>
          </a:endParaRPr>
        </a:p>
      </dgm:t>
    </dgm:pt>
    <dgm:pt modelId="{7A1C4A60-3DA6-4E5A-9087-9DF25AAE6E77}" type="parTrans" cxnId="{67DA8662-DE1B-4D4B-ADDC-463D82D8DE11}">
      <dgm:prSet/>
      <dgm:spPr>
        <a:solidFill>
          <a:schemeClr val="bg1"/>
        </a:solidFill>
      </dgm:spPr>
      <dgm:t>
        <a:bodyPr/>
        <a:lstStyle/>
        <a:p>
          <a:pPr rtl="1"/>
          <a:endParaRPr lang="he-IL"/>
        </a:p>
      </dgm:t>
    </dgm:pt>
    <dgm:pt modelId="{2D914653-9DFC-487F-A54D-02D1433916EE}" type="sibTrans" cxnId="{67DA8662-DE1B-4D4B-ADDC-463D82D8DE11}">
      <dgm:prSet/>
      <dgm:spPr/>
      <dgm:t>
        <a:bodyPr/>
        <a:lstStyle/>
        <a:p>
          <a:pPr rtl="1"/>
          <a:endParaRPr lang="he-IL"/>
        </a:p>
      </dgm:t>
    </dgm:pt>
    <dgm:pt modelId="{DE4135E2-1036-46A9-9187-A8F72C67BABC}">
      <dgm:prSet phldrT="[טקסט]" custT="1"/>
      <dgm:spPr>
        <a:solidFill>
          <a:srgbClr val="FFF0D2"/>
        </a:solidFill>
        <a:ln>
          <a:noFill/>
        </a:ln>
      </dgm:spPr>
      <dgm:t>
        <a:bodyPr/>
        <a:lstStyle/>
        <a:p>
          <a:pPr rtl="1"/>
          <a:r>
            <a:rPr lang="he-IL" sz="2800" dirty="0" smtClean="0">
              <a:solidFill>
                <a:schemeClr val="accent1">
                  <a:lumMod val="50000"/>
                </a:schemeClr>
              </a:solidFill>
            </a:rPr>
            <a:t>חקר מניעים והתנהגות של חיות חופשיות (סנוניות) </a:t>
          </a:r>
          <a:endParaRPr lang="he-IL" sz="2800" dirty="0">
            <a:solidFill>
              <a:schemeClr val="accent1">
                <a:lumMod val="50000"/>
              </a:schemeClr>
            </a:solidFill>
          </a:endParaRPr>
        </a:p>
      </dgm:t>
    </dgm:pt>
    <dgm:pt modelId="{9F387DAD-F89B-496B-BCCC-785C425A1418}" type="parTrans" cxnId="{7B714445-45FF-4042-BF26-1BAEADBC38F9}">
      <dgm:prSet/>
      <dgm:spPr>
        <a:solidFill>
          <a:schemeClr val="bg1"/>
        </a:solidFill>
      </dgm:spPr>
      <dgm:t>
        <a:bodyPr/>
        <a:lstStyle/>
        <a:p>
          <a:pPr rtl="1"/>
          <a:endParaRPr lang="he-IL"/>
        </a:p>
      </dgm:t>
    </dgm:pt>
    <dgm:pt modelId="{D22F7C00-4E96-4FEE-B353-016CA93B37A6}" type="sibTrans" cxnId="{7B714445-45FF-4042-BF26-1BAEADBC38F9}">
      <dgm:prSet/>
      <dgm:spPr/>
      <dgm:t>
        <a:bodyPr/>
        <a:lstStyle/>
        <a:p>
          <a:pPr rtl="1"/>
          <a:endParaRPr lang="he-IL"/>
        </a:p>
      </dgm:t>
    </dgm:pt>
    <dgm:pt modelId="{A936803E-1BA1-43C4-9BDA-2C0E87C80662}" type="pres">
      <dgm:prSet presAssocID="{4FA10C65-417A-4215-B3E0-BEF0208357C0}" presName="cycle" presStyleCnt="0">
        <dgm:presLayoutVars>
          <dgm:chMax val="1"/>
          <dgm:dir/>
          <dgm:animLvl val="ctr"/>
          <dgm:resizeHandles val="exact"/>
        </dgm:presLayoutVars>
      </dgm:prSet>
      <dgm:spPr/>
      <dgm:t>
        <a:bodyPr/>
        <a:lstStyle/>
        <a:p>
          <a:pPr rtl="1"/>
          <a:endParaRPr lang="he-IL"/>
        </a:p>
      </dgm:t>
    </dgm:pt>
    <dgm:pt modelId="{C81A647D-1F58-4E91-93F3-8FE3E5A21E88}" type="pres">
      <dgm:prSet presAssocID="{089D79E5-3F34-4D17-AC79-2421AF71B839}" presName="centerShape" presStyleLbl="node0" presStyleIdx="0" presStyleCnt="1" custScaleX="173345" custScaleY="80536" custLinFactNeighborY="-2609"/>
      <dgm:spPr>
        <a:prstGeom prst="ellipse">
          <a:avLst/>
        </a:prstGeom>
      </dgm:spPr>
      <dgm:t>
        <a:bodyPr/>
        <a:lstStyle/>
        <a:p>
          <a:pPr rtl="1"/>
          <a:endParaRPr lang="he-IL"/>
        </a:p>
      </dgm:t>
    </dgm:pt>
    <dgm:pt modelId="{8C90DA23-23F5-4849-AE6B-AEFD3BBC8A04}" type="pres">
      <dgm:prSet presAssocID="{7A1C4A60-3DA6-4E5A-9087-9DF25AAE6E77}" presName="parTrans" presStyleLbl="bgSibTrans2D1" presStyleIdx="0" presStyleCnt="2"/>
      <dgm:spPr>
        <a:prstGeom prst="leftRightArrow">
          <a:avLst/>
        </a:prstGeom>
      </dgm:spPr>
      <dgm:t>
        <a:bodyPr/>
        <a:lstStyle/>
        <a:p>
          <a:pPr rtl="1"/>
          <a:endParaRPr lang="he-IL"/>
        </a:p>
      </dgm:t>
    </dgm:pt>
    <dgm:pt modelId="{C6DB3ECE-D61C-4776-9BA6-E775B0A79837}" type="pres">
      <dgm:prSet presAssocID="{BE884777-3ED2-455D-B09B-C86D8FB5AAC0}" presName="node" presStyleLbl="node1" presStyleIdx="0" presStyleCnt="2">
        <dgm:presLayoutVars>
          <dgm:bulletEnabled val="1"/>
        </dgm:presLayoutVars>
      </dgm:prSet>
      <dgm:spPr/>
      <dgm:t>
        <a:bodyPr/>
        <a:lstStyle/>
        <a:p>
          <a:pPr rtl="1"/>
          <a:endParaRPr lang="he-IL"/>
        </a:p>
      </dgm:t>
    </dgm:pt>
    <dgm:pt modelId="{1C4ED546-F607-4FEE-97F6-B90055998575}" type="pres">
      <dgm:prSet presAssocID="{9F387DAD-F89B-496B-BCCC-785C425A1418}" presName="parTrans" presStyleLbl="bgSibTrans2D1" presStyleIdx="1" presStyleCnt="2"/>
      <dgm:spPr/>
      <dgm:t>
        <a:bodyPr/>
        <a:lstStyle/>
        <a:p>
          <a:pPr rtl="1"/>
          <a:endParaRPr lang="he-IL"/>
        </a:p>
      </dgm:t>
    </dgm:pt>
    <dgm:pt modelId="{BD2D4F45-A75D-4D0D-B120-0DDA2F5F61FE}" type="pres">
      <dgm:prSet presAssocID="{DE4135E2-1036-46A9-9187-A8F72C67BABC}" presName="node" presStyleLbl="node1" presStyleIdx="1" presStyleCnt="2">
        <dgm:presLayoutVars>
          <dgm:bulletEnabled val="1"/>
        </dgm:presLayoutVars>
      </dgm:prSet>
      <dgm:spPr/>
      <dgm:t>
        <a:bodyPr/>
        <a:lstStyle/>
        <a:p>
          <a:pPr rtl="1"/>
          <a:endParaRPr lang="he-IL"/>
        </a:p>
      </dgm:t>
    </dgm:pt>
  </dgm:ptLst>
  <dgm:cxnLst>
    <dgm:cxn modelId="{7B714445-45FF-4042-BF26-1BAEADBC38F9}" srcId="{089D79E5-3F34-4D17-AC79-2421AF71B839}" destId="{DE4135E2-1036-46A9-9187-A8F72C67BABC}" srcOrd="1" destOrd="0" parTransId="{9F387DAD-F89B-496B-BCCC-785C425A1418}" sibTransId="{D22F7C00-4E96-4FEE-B353-016CA93B37A6}"/>
    <dgm:cxn modelId="{67DA8662-DE1B-4D4B-ADDC-463D82D8DE11}" srcId="{089D79E5-3F34-4D17-AC79-2421AF71B839}" destId="{BE884777-3ED2-455D-B09B-C86D8FB5AAC0}" srcOrd="0" destOrd="0" parTransId="{7A1C4A60-3DA6-4E5A-9087-9DF25AAE6E77}" sibTransId="{2D914653-9DFC-487F-A54D-02D1433916EE}"/>
    <dgm:cxn modelId="{42FFB5F5-7DA5-4712-8C0D-E1CF2B4D4032}" type="presOf" srcId="{089D79E5-3F34-4D17-AC79-2421AF71B839}" destId="{C81A647D-1F58-4E91-93F3-8FE3E5A21E88}" srcOrd="0" destOrd="0" presId="urn:microsoft.com/office/officeart/2005/8/layout/radial4"/>
    <dgm:cxn modelId="{F680A9EA-B3B7-4BBE-A5E9-50EC4E20DBAA}" type="presOf" srcId="{DE4135E2-1036-46A9-9187-A8F72C67BABC}" destId="{BD2D4F45-A75D-4D0D-B120-0DDA2F5F61FE}" srcOrd="0" destOrd="0" presId="urn:microsoft.com/office/officeart/2005/8/layout/radial4"/>
    <dgm:cxn modelId="{4F3C3309-696B-4B4D-9424-3CFED6DF72D3}" type="presOf" srcId="{9F387DAD-F89B-496B-BCCC-785C425A1418}" destId="{1C4ED546-F607-4FEE-97F6-B90055998575}" srcOrd="0" destOrd="0" presId="urn:microsoft.com/office/officeart/2005/8/layout/radial4"/>
    <dgm:cxn modelId="{3BFD87C4-535E-46EE-9489-0CE1146DAD54}" type="presOf" srcId="{4FA10C65-417A-4215-B3E0-BEF0208357C0}" destId="{A936803E-1BA1-43C4-9BDA-2C0E87C80662}" srcOrd="0" destOrd="0" presId="urn:microsoft.com/office/officeart/2005/8/layout/radial4"/>
    <dgm:cxn modelId="{A25E099F-3906-4463-B360-8FBAE389378D}" srcId="{4FA10C65-417A-4215-B3E0-BEF0208357C0}" destId="{089D79E5-3F34-4D17-AC79-2421AF71B839}" srcOrd="0" destOrd="0" parTransId="{BA4E1603-9173-419E-A3D4-6D58AD1AEC79}" sibTransId="{5E49EAE5-D974-400F-835A-620416B49152}"/>
    <dgm:cxn modelId="{C5850411-C889-4251-95DF-D3B5DFF208BC}" type="presOf" srcId="{BE884777-3ED2-455D-B09B-C86D8FB5AAC0}" destId="{C6DB3ECE-D61C-4776-9BA6-E775B0A79837}" srcOrd="0" destOrd="0" presId="urn:microsoft.com/office/officeart/2005/8/layout/radial4"/>
    <dgm:cxn modelId="{3BEFBCC0-A48D-459E-BF47-EB3DC5DB5BA7}" type="presOf" srcId="{7A1C4A60-3DA6-4E5A-9087-9DF25AAE6E77}" destId="{8C90DA23-23F5-4849-AE6B-AEFD3BBC8A04}" srcOrd="0" destOrd="0" presId="urn:microsoft.com/office/officeart/2005/8/layout/radial4"/>
    <dgm:cxn modelId="{DD44CCB1-6FB4-464E-8734-121DA588975E}" type="presParOf" srcId="{A936803E-1BA1-43C4-9BDA-2C0E87C80662}" destId="{C81A647D-1F58-4E91-93F3-8FE3E5A21E88}" srcOrd="0" destOrd="0" presId="urn:microsoft.com/office/officeart/2005/8/layout/radial4"/>
    <dgm:cxn modelId="{D1439022-6622-4FEC-829E-82D228463F26}" type="presParOf" srcId="{A936803E-1BA1-43C4-9BDA-2C0E87C80662}" destId="{8C90DA23-23F5-4849-AE6B-AEFD3BBC8A04}" srcOrd="1" destOrd="0" presId="urn:microsoft.com/office/officeart/2005/8/layout/radial4"/>
    <dgm:cxn modelId="{E82F6469-C2E3-4058-892F-41318714ABF4}" type="presParOf" srcId="{A936803E-1BA1-43C4-9BDA-2C0E87C80662}" destId="{C6DB3ECE-D61C-4776-9BA6-E775B0A79837}" srcOrd="2" destOrd="0" presId="urn:microsoft.com/office/officeart/2005/8/layout/radial4"/>
    <dgm:cxn modelId="{675C513E-527B-4E04-949F-32D08ED4A8B0}" type="presParOf" srcId="{A936803E-1BA1-43C4-9BDA-2C0E87C80662}" destId="{1C4ED546-F607-4FEE-97F6-B90055998575}" srcOrd="3" destOrd="0" presId="urn:microsoft.com/office/officeart/2005/8/layout/radial4"/>
    <dgm:cxn modelId="{2C0282B5-A1A5-4C1B-B187-D3729409AE61}" type="presParOf" srcId="{A936803E-1BA1-43C4-9BDA-2C0E87C80662}" destId="{BD2D4F45-A75D-4D0D-B120-0DDA2F5F61FE}"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3FD46-9481-468E-A074-002C36B35343}">
      <dsp:nvSpPr>
        <dsp:cNvPr id="0" name=""/>
        <dsp:cNvSpPr/>
      </dsp:nvSpPr>
      <dsp:spPr>
        <a:xfrm>
          <a:off x="4190301" y="2456135"/>
          <a:ext cx="3456558" cy="265589"/>
        </a:xfrm>
        <a:custGeom>
          <a:avLst/>
          <a:gdLst/>
          <a:ahLst/>
          <a:cxnLst/>
          <a:rect l="0" t="0" r="0" b="0"/>
          <a:pathLst>
            <a:path>
              <a:moveTo>
                <a:pt x="0" y="0"/>
              </a:moveTo>
              <a:lnTo>
                <a:pt x="0" y="132794"/>
              </a:lnTo>
              <a:lnTo>
                <a:pt x="3456558" y="132794"/>
              </a:lnTo>
              <a:lnTo>
                <a:pt x="3456558" y="26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132E5-B373-4041-A723-E87D576B091D}">
      <dsp:nvSpPr>
        <dsp:cNvPr id="0" name=""/>
        <dsp:cNvSpPr/>
      </dsp:nvSpPr>
      <dsp:spPr>
        <a:xfrm>
          <a:off x="4190301" y="2456135"/>
          <a:ext cx="1728279" cy="265589"/>
        </a:xfrm>
        <a:custGeom>
          <a:avLst/>
          <a:gdLst/>
          <a:ahLst/>
          <a:cxnLst/>
          <a:rect l="0" t="0" r="0" b="0"/>
          <a:pathLst>
            <a:path>
              <a:moveTo>
                <a:pt x="0" y="0"/>
              </a:moveTo>
              <a:lnTo>
                <a:pt x="0" y="132794"/>
              </a:lnTo>
              <a:lnTo>
                <a:pt x="1728279" y="132794"/>
              </a:lnTo>
              <a:lnTo>
                <a:pt x="1728279" y="26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6EB477-2124-4994-8F07-B283147EE849}">
      <dsp:nvSpPr>
        <dsp:cNvPr id="0" name=""/>
        <dsp:cNvSpPr/>
      </dsp:nvSpPr>
      <dsp:spPr>
        <a:xfrm>
          <a:off x="4144581" y="2456135"/>
          <a:ext cx="91440" cy="265589"/>
        </a:xfrm>
        <a:custGeom>
          <a:avLst/>
          <a:gdLst/>
          <a:ahLst/>
          <a:cxnLst/>
          <a:rect l="0" t="0" r="0" b="0"/>
          <a:pathLst>
            <a:path>
              <a:moveTo>
                <a:pt x="45720" y="0"/>
              </a:moveTo>
              <a:lnTo>
                <a:pt x="45720" y="26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25AC43-17D5-4B22-ACE8-5C0D09346B46}">
      <dsp:nvSpPr>
        <dsp:cNvPr id="0" name=""/>
        <dsp:cNvSpPr/>
      </dsp:nvSpPr>
      <dsp:spPr>
        <a:xfrm>
          <a:off x="2462021" y="2456135"/>
          <a:ext cx="1728279" cy="265589"/>
        </a:xfrm>
        <a:custGeom>
          <a:avLst/>
          <a:gdLst/>
          <a:ahLst/>
          <a:cxnLst/>
          <a:rect l="0" t="0" r="0" b="0"/>
          <a:pathLst>
            <a:path>
              <a:moveTo>
                <a:pt x="1728279" y="0"/>
              </a:moveTo>
              <a:lnTo>
                <a:pt x="1728279" y="132794"/>
              </a:lnTo>
              <a:lnTo>
                <a:pt x="0" y="132794"/>
              </a:lnTo>
              <a:lnTo>
                <a:pt x="0" y="26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C3C80-21F7-486E-B4A4-6CABF3FB54BA}">
      <dsp:nvSpPr>
        <dsp:cNvPr id="0" name=""/>
        <dsp:cNvSpPr/>
      </dsp:nvSpPr>
      <dsp:spPr>
        <a:xfrm>
          <a:off x="733742" y="2456135"/>
          <a:ext cx="3456558" cy="265589"/>
        </a:xfrm>
        <a:custGeom>
          <a:avLst/>
          <a:gdLst/>
          <a:ahLst/>
          <a:cxnLst/>
          <a:rect l="0" t="0" r="0" b="0"/>
          <a:pathLst>
            <a:path>
              <a:moveTo>
                <a:pt x="3456558" y="0"/>
              </a:moveTo>
              <a:lnTo>
                <a:pt x="3456558" y="132794"/>
              </a:lnTo>
              <a:lnTo>
                <a:pt x="0" y="132794"/>
              </a:lnTo>
              <a:lnTo>
                <a:pt x="0" y="26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2C610E-214C-4A13-A13D-41DC3EF46AA5}">
      <dsp:nvSpPr>
        <dsp:cNvPr id="0" name=""/>
        <dsp:cNvSpPr/>
      </dsp:nvSpPr>
      <dsp:spPr>
        <a:xfrm>
          <a:off x="3460707" y="1694817"/>
          <a:ext cx="1459186" cy="761318"/>
        </a:xfrm>
        <a:prstGeom prst="roundRect">
          <a:avLst/>
        </a:prstGeom>
        <a:solidFill>
          <a:srgbClr val="1B45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solidFill>
                <a:schemeClr val="bg1"/>
              </a:solidFill>
            </a:rPr>
            <a:t>מורה </a:t>
          </a:r>
          <a:r>
            <a:rPr lang="he-IL" sz="1800" kern="1200" dirty="0" err="1" smtClean="0">
              <a:solidFill>
                <a:schemeClr val="bg1"/>
              </a:solidFill>
            </a:rPr>
            <a:t>יוזמ</a:t>
          </a:r>
          <a:r>
            <a:rPr lang="he-IL" sz="1800" kern="1200" dirty="0" smtClean="0">
              <a:solidFill>
                <a:schemeClr val="bg1"/>
              </a:solidFill>
            </a:rPr>
            <a:t>/ת</a:t>
          </a:r>
          <a:endParaRPr lang="he-IL" sz="1800" kern="1200" dirty="0">
            <a:solidFill>
              <a:schemeClr val="bg1"/>
            </a:solidFill>
          </a:endParaRPr>
        </a:p>
      </dsp:txBody>
      <dsp:txXfrm>
        <a:off x="3497871" y="1731981"/>
        <a:ext cx="1384858" cy="686990"/>
      </dsp:txXfrm>
    </dsp:sp>
    <dsp:sp modelId="{5E6130A4-EF74-4612-9B82-22073E8629F0}">
      <dsp:nvSpPr>
        <dsp:cNvPr id="0" name=""/>
        <dsp:cNvSpPr/>
      </dsp:nvSpPr>
      <dsp:spPr>
        <a:xfrm>
          <a:off x="2397" y="2721725"/>
          <a:ext cx="1462689" cy="612000"/>
        </a:xfrm>
        <a:prstGeom prst="roundRect">
          <a:avLst/>
        </a:prstGeom>
        <a:solidFill>
          <a:srgbClr val="2663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100000"/>
            </a:lnSpc>
            <a:spcBef>
              <a:spcPct val="0"/>
            </a:spcBef>
            <a:spcAft>
              <a:spcPts val="0"/>
            </a:spcAft>
          </a:pPr>
          <a:r>
            <a:rPr lang="he-IL" sz="1800" kern="1200" dirty="0" smtClean="0"/>
            <a:t>הנהלת בניין</a:t>
          </a:r>
        </a:p>
        <a:p>
          <a:pPr lvl="0" algn="ctr" defTabSz="800100" rtl="1">
            <a:lnSpc>
              <a:spcPct val="100000"/>
            </a:lnSpc>
            <a:spcBef>
              <a:spcPct val="0"/>
            </a:spcBef>
            <a:spcAft>
              <a:spcPts val="0"/>
            </a:spcAft>
          </a:pPr>
          <a:r>
            <a:rPr lang="he-IL" sz="1800" kern="1200" dirty="0" smtClean="0"/>
            <a:t>ועד בית משותף</a:t>
          </a:r>
          <a:endParaRPr lang="he-IL" sz="1800" kern="1200" dirty="0"/>
        </a:p>
      </dsp:txBody>
      <dsp:txXfrm>
        <a:off x="32272" y="2751600"/>
        <a:ext cx="1402939" cy="552250"/>
      </dsp:txXfrm>
    </dsp:sp>
    <dsp:sp modelId="{21F26CAA-3A2E-44C8-8B94-426C590B17C5}">
      <dsp:nvSpPr>
        <dsp:cNvPr id="0" name=""/>
        <dsp:cNvSpPr/>
      </dsp:nvSpPr>
      <dsp:spPr>
        <a:xfrm>
          <a:off x="1730676" y="2721725"/>
          <a:ext cx="1462689" cy="612000"/>
        </a:xfrm>
        <a:prstGeom prst="roundRect">
          <a:avLst/>
        </a:prstGeom>
        <a:solidFill>
          <a:srgbClr val="2663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t>הורים מתנדבים</a:t>
          </a:r>
          <a:endParaRPr lang="he-IL" sz="1800" kern="1200" dirty="0"/>
        </a:p>
      </dsp:txBody>
      <dsp:txXfrm>
        <a:off x="1760551" y="2751600"/>
        <a:ext cx="1402939" cy="552250"/>
      </dsp:txXfrm>
    </dsp:sp>
    <dsp:sp modelId="{887DEE58-4450-486C-8FB7-F6693F026A8A}">
      <dsp:nvSpPr>
        <dsp:cNvPr id="0" name=""/>
        <dsp:cNvSpPr/>
      </dsp:nvSpPr>
      <dsp:spPr>
        <a:xfrm>
          <a:off x="3458956" y="2721725"/>
          <a:ext cx="1462689" cy="612000"/>
        </a:xfrm>
        <a:prstGeom prst="roundRect">
          <a:avLst/>
        </a:prstGeom>
        <a:solidFill>
          <a:srgbClr val="2663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t>עמיתים בצוות</a:t>
          </a:r>
          <a:endParaRPr lang="he-IL" sz="1800" kern="1200" dirty="0"/>
        </a:p>
      </dsp:txBody>
      <dsp:txXfrm>
        <a:off x="3488831" y="2751600"/>
        <a:ext cx="1402939" cy="552250"/>
      </dsp:txXfrm>
    </dsp:sp>
    <dsp:sp modelId="{99B8B556-EC20-4C74-9093-CBA05CFA6CE8}">
      <dsp:nvSpPr>
        <dsp:cNvPr id="0" name=""/>
        <dsp:cNvSpPr/>
      </dsp:nvSpPr>
      <dsp:spPr>
        <a:xfrm>
          <a:off x="5187235" y="2721725"/>
          <a:ext cx="1462689" cy="612000"/>
        </a:xfrm>
        <a:prstGeom prst="roundRect">
          <a:avLst/>
        </a:prstGeom>
        <a:solidFill>
          <a:srgbClr val="2663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t>מנהל/ת המוסד</a:t>
          </a:r>
          <a:endParaRPr lang="he-IL" sz="1800" kern="1200" dirty="0"/>
        </a:p>
      </dsp:txBody>
      <dsp:txXfrm>
        <a:off x="5217110" y="2751600"/>
        <a:ext cx="1402939" cy="552250"/>
      </dsp:txXfrm>
    </dsp:sp>
    <dsp:sp modelId="{78895A11-D1A1-48B5-90CD-34830957831B}">
      <dsp:nvSpPr>
        <dsp:cNvPr id="0" name=""/>
        <dsp:cNvSpPr/>
      </dsp:nvSpPr>
      <dsp:spPr>
        <a:xfrm>
          <a:off x="6915514" y="2721725"/>
          <a:ext cx="1462689" cy="612000"/>
        </a:xfrm>
        <a:prstGeom prst="roundRect">
          <a:avLst/>
        </a:prstGeom>
        <a:solidFill>
          <a:srgbClr val="2663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t>ארגון מסייע</a:t>
          </a:r>
          <a:endParaRPr lang="he-IL" sz="1800" kern="1200" dirty="0"/>
        </a:p>
      </dsp:txBody>
      <dsp:txXfrm>
        <a:off x="6945389" y="2751600"/>
        <a:ext cx="1402939" cy="552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3FD46-9481-468E-A074-002C36B35343}">
      <dsp:nvSpPr>
        <dsp:cNvPr id="0" name=""/>
        <dsp:cNvSpPr/>
      </dsp:nvSpPr>
      <dsp:spPr>
        <a:xfrm>
          <a:off x="4190301" y="2456135"/>
          <a:ext cx="3456558" cy="265589"/>
        </a:xfrm>
        <a:custGeom>
          <a:avLst/>
          <a:gdLst/>
          <a:ahLst/>
          <a:cxnLst/>
          <a:rect l="0" t="0" r="0" b="0"/>
          <a:pathLst>
            <a:path>
              <a:moveTo>
                <a:pt x="0" y="0"/>
              </a:moveTo>
              <a:lnTo>
                <a:pt x="0" y="132794"/>
              </a:lnTo>
              <a:lnTo>
                <a:pt x="3456558" y="132794"/>
              </a:lnTo>
              <a:lnTo>
                <a:pt x="3456558" y="26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132E5-B373-4041-A723-E87D576B091D}">
      <dsp:nvSpPr>
        <dsp:cNvPr id="0" name=""/>
        <dsp:cNvSpPr/>
      </dsp:nvSpPr>
      <dsp:spPr>
        <a:xfrm>
          <a:off x="4190301" y="2456135"/>
          <a:ext cx="1728279" cy="265589"/>
        </a:xfrm>
        <a:custGeom>
          <a:avLst/>
          <a:gdLst/>
          <a:ahLst/>
          <a:cxnLst/>
          <a:rect l="0" t="0" r="0" b="0"/>
          <a:pathLst>
            <a:path>
              <a:moveTo>
                <a:pt x="0" y="0"/>
              </a:moveTo>
              <a:lnTo>
                <a:pt x="0" y="132794"/>
              </a:lnTo>
              <a:lnTo>
                <a:pt x="1728279" y="132794"/>
              </a:lnTo>
              <a:lnTo>
                <a:pt x="1728279" y="26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6EB477-2124-4994-8F07-B283147EE849}">
      <dsp:nvSpPr>
        <dsp:cNvPr id="0" name=""/>
        <dsp:cNvSpPr/>
      </dsp:nvSpPr>
      <dsp:spPr>
        <a:xfrm>
          <a:off x="4144581" y="2456135"/>
          <a:ext cx="91440" cy="265589"/>
        </a:xfrm>
        <a:custGeom>
          <a:avLst/>
          <a:gdLst/>
          <a:ahLst/>
          <a:cxnLst/>
          <a:rect l="0" t="0" r="0" b="0"/>
          <a:pathLst>
            <a:path>
              <a:moveTo>
                <a:pt x="45720" y="0"/>
              </a:moveTo>
              <a:lnTo>
                <a:pt x="45720" y="26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25AC43-17D5-4B22-ACE8-5C0D09346B46}">
      <dsp:nvSpPr>
        <dsp:cNvPr id="0" name=""/>
        <dsp:cNvSpPr/>
      </dsp:nvSpPr>
      <dsp:spPr>
        <a:xfrm>
          <a:off x="2462021" y="2456135"/>
          <a:ext cx="1728279" cy="265589"/>
        </a:xfrm>
        <a:custGeom>
          <a:avLst/>
          <a:gdLst/>
          <a:ahLst/>
          <a:cxnLst/>
          <a:rect l="0" t="0" r="0" b="0"/>
          <a:pathLst>
            <a:path>
              <a:moveTo>
                <a:pt x="1728279" y="0"/>
              </a:moveTo>
              <a:lnTo>
                <a:pt x="1728279" y="132794"/>
              </a:lnTo>
              <a:lnTo>
                <a:pt x="0" y="132794"/>
              </a:lnTo>
              <a:lnTo>
                <a:pt x="0" y="26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C3C80-21F7-486E-B4A4-6CABF3FB54BA}">
      <dsp:nvSpPr>
        <dsp:cNvPr id="0" name=""/>
        <dsp:cNvSpPr/>
      </dsp:nvSpPr>
      <dsp:spPr>
        <a:xfrm>
          <a:off x="733742" y="2456135"/>
          <a:ext cx="3456558" cy="265589"/>
        </a:xfrm>
        <a:custGeom>
          <a:avLst/>
          <a:gdLst/>
          <a:ahLst/>
          <a:cxnLst/>
          <a:rect l="0" t="0" r="0" b="0"/>
          <a:pathLst>
            <a:path>
              <a:moveTo>
                <a:pt x="3456558" y="0"/>
              </a:moveTo>
              <a:lnTo>
                <a:pt x="3456558" y="132794"/>
              </a:lnTo>
              <a:lnTo>
                <a:pt x="0" y="132794"/>
              </a:lnTo>
              <a:lnTo>
                <a:pt x="0" y="2655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2C610E-214C-4A13-A13D-41DC3EF46AA5}">
      <dsp:nvSpPr>
        <dsp:cNvPr id="0" name=""/>
        <dsp:cNvSpPr/>
      </dsp:nvSpPr>
      <dsp:spPr>
        <a:xfrm>
          <a:off x="3460707" y="1694817"/>
          <a:ext cx="1459186" cy="761318"/>
        </a:xfrm>
        <a:prstGeom prst="roundRect">
          <a:avLst/>
        </a:prstGeom>
        <a:solidFill>
          <a:srgbClr val="448D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kern="1200" dirty="0" smtClean="0">
              <a:solidFill>
                <a:schemeClr val="bg1"/>
              </a:solidFill>
            </a:rPr>
            <a:t>תלמידים</a:t>
          </a:r>
          <a:endParaRPr lang="he-IL" sz="1800" kern="1200" dirty="0">
            <a:solidFill>
              <a:schemeClr val="bg1"/>
            </a:solidFill>
          </a:endParaRPr>
        </a:p>
      </dsp:txBody>
      <dsp:txXfrm>
        <a:off x="3497871" y="1731981"/>
        <a:ext cx="1384858" cy="686990"/>
      </dsp:txXfrm>
    </dsp:sp>
    <dsp:sp modelId="{5E6130A4-EF74-4612-9B82-22073E8629F0}">
      <dsp:nvSpPr>
        <dsp:cNvPr id="0" name=""/>
        <dsp:cNvSpPr/>
      </dsp:nvSpPr>
      <dsp:spPr>
        <a:xfrm>
          <a:off x="2397" y="2721725"/>
          <a:ext cx="1462689" cy="6120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100000"/>
            </a:lnSpc>
            <a:spcBef>
              <a:spcPct val="0"/>
            </a:spcBef>
            <a:spcAft>
              <a:spcPts val="0"/>
            </a:spcAft>
          </a:pPr>
          <a:r>
            <a:rPr lang="he-IL" sz="1700" kern="1200" dirty="0" smtClean="0">
              <a:solidFill>
                <a:schemeClr val="accent1">
                  <a:lumMod val="50000"/>
                </a:schemeClr>
              </a:solidFill>
            </a:rPr>
            <a:t>העירייה</a:t>
          </a:r>
        </a:p>
        <a:p>
          <a:pPr lvl="0" algn="ctr" defTabSz="755650" rtl="1">
            <a:lnSpc>
              <a:spcPct val="100000"/>
            </a:lnSpc>
            <a:spcBef>
              <a:spcPct val="0"/>
            </a:spcBef>
            <a:spcAft>
              <a:spcPts val="0"/>
            </a:spcAft>
          </a:pPr>
          <a:r>
            <a:rPr lang="he-IL" sz="1700" kern="1200" dirty="0" smtClean="0">
              <a:solidFill>
                <a:schemeClr val="accent1">
                  <a:lumMod val="50000"/>
                </a:schemeClr>
              </a:solidFill>
            </a:rPr>
            <a:t>קרנות</a:t>
          </a:r>
          <a:endParaRPr lang="he-IL" sz="1700" kern="1200" dirty="0">
            <a:solidFill>
              <a:schemeClr val="accent1">
                <a:lumMod val="50000"/>
              </a:schemeClr>
            </a:solidFill>
          </a:endParaRPr>
        </a:p>
      </dsp:txBody>
      <dsp:txXfrm>
        <a:off x="32272" y="2751600"/>
        <a:ext cx="1402939" cy="552250"/>
      </dsp:txXfrm>
    </dsp:sp>
    <dsp:sp modelId="{21F26CAA-3A2E-44C8-8B94-426C590B17C5}">
      <dsp:nvSpPr>
        <dsp:cNvPr id="0" name=""/>
        <dsp:cNvSpPr/>
      </dsp:nvSpPr>
      <dsp:spPr>
        <a:xfrm>
          <a:off x="1730676" y="2721725"/>
          <a:ext cx="1462689" cy="6120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he-IL" sz="1700" kern="1200" dirty="0" smtClean="0">
              <a:solidFill>
                <a:schemeClr val="accent1">
                  <a:lumMod val="50000"/>
                </a:schemeClr>
              </a:solidFill>
            </a:rPr>
            <a:t>תלמידים אחרים</a:t>
          </a:r>
          <a:endParaRPr lang="he-IL" sz="1700" kern="1200" dirty="0">
            <a:solidFill>
              <a:schemeClr val="accent1">
                <a:lumMod val="50000"/>
              </a:schemeClr>
            </a:solidFill>
          </a:endParaRPr>
        </a:p>
      </dsp:txBody>
      <dsp:txXfrm>
        <a:off x="1760551" y="2751600"/>
        <a:ext cx="1402939" cy="552250"/>
      </dsp:txXfrm>
    </dsp:sp>
    <dsp:sp modelId="{887DEE58-4450-486C-8FB7-F6693F026A8A}">
      <dsp:nvSpPr>
        <dsp:cNvPr id="0" name=""/>
        <dsp:cNvSpPr/>
      </dsp:nvSpPr>
      <dsp:spPr>
        <a:xfrm>
          <a:off x="3458956" y="2721725"/>
          <a:ext cx="1462689" cy="6120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he-IL" sz="1700" kern="1200" dirty="0" smtClean="0">
              <a:solidFill>
                <a:schemeClr val="accent1">
                  <a:lumMod val="50000"/>
                </a:schemeClr>
              </a:solidFill>
            </a:rPr>
            <a:t>אנשי האחזקה</a:t>
          </a:r>
          <a:endParaRPr lang="he-IL" sz="1700" kern="1200" dirty="0">
            <a:solidFill>
              <a:schemeClr val="accent1">
                <a:lumMod val="50000"/>
              </a:schemeClr>
            </a:solidFill>
          </a:endParaRPr>
        </a:p>
      </dsp:txBody>
      <dsp:txXfrm>
        <a:off x="3488831" y="2751600"/>
        <a:ext cx="1402939" cy="552250"/>
      </dsp:txXfrm>
    </dsp:sp>
    <dsp:sp modelId="{99B8B556-EC20-4C74-9093-CBA05CFA6CE8}">
      <dsp:nvSpPr>
        <dsp:cNvPr id="0" name=""/>
        <dsp:cNvSpPr/>
      </dsp:nvSpPr>
      <dsp:spPr>
        <a:xfrm>
          <a:off x="5187235" y="2721725"/>
          <a:ext cx="1462689" cy="6120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ts val="0"/>
            </a:spcAft>
          </a:pPr>
          <a:r>
            <a:rPr lang="he-IL" sz="1700" kern="1200" dirty="0" smtClean="0">
              <a:solidFill>
                <a:schemeClr val="accent1">
                  <a:lumMod val="50000"/>
                </a:schemeClr>
              </a:solidFill>
            </a:rPr>
            <a:t>שאר הדיירים</a:t>
          </a:r>
        </a:p>
        <a:p>
          <a:pPr lvl="0" algn="ctr" defTabSz="755650" rtl="1">
            <a:lnSpc>
              <a:spcPct val="90000"/>
            </a:lnSpc>
            <a:spcBef>
              <a:spcPct val="0"/>
            </a:spcBef>
            <a:spcAft>
              <a:spcPts val="0"/>
            </a:spcAft>
          </a:pPr>
          <a:r>
            <a:rPr lang="he-IL" sz="1700" kern="1200" dirty="0" smtClean="0">
              <a:solidFill>
                <a:schemeClr val="accent1">
                  <a:lumMod val="50000"/>
                </a:schemeClr>
              </a:solidFill>
            </a:rPr>
            <a:t>בעלי העסקים</a:t>
          </a:r>
          <a:endParaRPr lang="he-IL" sz="1700" kern="1200" dirty="0">
            <a:solidFill>
              <a:schemeClr val="accent1">
                <a:lumMod val="50000"/>
              </a:schemeClr>
            </a:solidFill>
          </a:endParaRPr>
        </a:p>
      </dsp:txBody>
      <dsp:txXfrm>
        <a:off x="5217110" y="2751600"/>
        <a:ext cx="1402939" cy="552250"/>
      </dsp:txXfrm>
    </dsp:sp>
    <dsp:sp modelId="{78895A11-D1A1-48B5-90CD-34830957831B}">
      <dsp:nvSpPr>
        <dsp:cNvPr id="0" name=""/>
        <dsp:cNvSpPr/>
      </dsp:nvSpPr>
      <dsp:spPr>
        <a:xfrm>
          <a:off x="6915514" y="2721725"/>
          <a:ext cx="1462689" cy="6120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he-IL" sz="1700" kern="1200" dirty="0" smtClean="0">
              <a:solidFill>
                <a:schemeClr val="accent1">
                  <a:lumMod val="50000"/>
                </a:schemeClr>
              </a:solidFill>
            </a:rPr>
            <a:t>הורי התלמידים</a:t>
          </a:r>
          <a:endParaRPr lang="he-IL" sz="1700" kern="1200" dirty="0">
            <a:solidFill>
              <a:schemeClr val="accent1">
                <a:lumMod val="50000"/>
              </a:schemeClr>
            </a:solidFill>
          </a:endParaRPr>
        </a:p>
      </dsp:txBody>
      <dsp:txXfrm>
        <a:off x="6945389" y="2751600"/>
        <a:ext cx="1402939" cy="552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A647D-1F58-4E91-93F3-8FE3E5A21E88}">
      <dsp:nvSpPr>
        <dsp:cNvPr id="0" name=""/>
        <dsp:cNvSpPr/>
      </dsp:nvSpPr>
      <dsp:spPr>
        <a:xfrm>
          <a:off x="1738365" y="2195636"/>
          <a:ext cx="4200208" cy="1951414"/>
        </a:xfrm>
        <a:prstGeom prst="ellipse">
          <a:avLst/>
        </a:prstGeom>
        <a:solidFill>
          <a:srgbClr val="FFF0D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ts val="0"/>
            </a:spcAft>
          </a:pPr>
          <a:r>
            <a:rPr lang="he-IL" sz="2800" kern="1200" dirty="0" smtClean="0">
              <a:solidFill>
                <a:schemeClr val="accent1">
                  <a:lumMod val="50000"/>
                </a:schemeClr>
              </a:solidFill>
            </a:rPr>
            <a:t>זיהוי קונפליקט,</a:t>
          </a:r>
        </a:p>
        <a:p>
          <a:pPr lvl="0" algn="ctr" defTabSz="1244600" rtl="1">
            <a:lnSpc>
              <a:spcPct val="90000"/>
            </a:lnSpc>
            <a:spcBef>
              <a:spcPct val="0"/>
            </a:spcBef>
            <a:spcAft>
              <a:spcPts val="0"/>
            </a:spcAft>
          </a:pPr>
          <a:r>
            <a:rPr lang="he-IL" sz="2800" kern="1200" dirty="0" smtClean="0">
              <a:solidFill>
                <a:schemeClr val="accent1">
                  <a:lumMod val="50000"/>
                </a:schemeClr>
              </a:solidFill>
            </a:rPr>
            <a:t>תכנון/התאמת פתרון,</a:t>
          </a:r>
        </a:p>
        <a:p>
          <a:pPr lvl="0" algn="ctr" defTabSz="1244600" rtl="1">
            <a:lnSpc>
              <a:spcPct val="90000"/>
            </a:lnSpc>
            <a:spcBef>
              <a:spcPct val="0"/>
            </a:spcBef>
            <a:spcAft>
              <a:spcPts val="0"/>
            </a:spcAft>
          </a:pPr>
          <a:r>
            <a:rPr lang="he-IL" sz="2800" kern="1200" dirty="0" smtClean="0">
              <a:solidFill>
                <a:schemeClr val="accent1">
                  <a:lumMod val="50000"/>
                </a:schemeClr>
              </a:solidFill>
            </a:rPr>
            <a:t>התערבות מעשית</a:t>
          </a:r>
          <a:endParaRPr lang="he-IL" sz="2800" kern="1200" dirty="0">
            <a:solidFill>
              <a:schemeClr val="accent1">
                <a:lumMod val="50000"/>
              </a:schemeClr>
            </a:solidFill>
          </a:endParaRPr>
        </a:p>
      </dsp:txBody>
      <dsp:txXfrm>
        <a:off x="2353471" y="2481414"/>
        <a:ext cx="2969996" cy="1379858"/>
      </dsp:txXfrm>
    </dsp:sp>
    <dsp:sp modelId="{8C90DA23-23F5-4849-AE6B-AEFD3BBC8A04}">
      <dsp:nvSpPr>
        <dsp:cNvPr id="0" name=""/>
        <dsp:cNvSpPr/>
      </dsp:nvSpPr>
      <dsp:spPr>
        <a:xfrm rot="12748624">
          <a:off x="1033846" y="1554372"/>
          <a:ext cx="1613413" cy="690564"/>
        </a:xfrm>
        <a:prstGeom prst="leftRightArrow">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6DB3ECE-D61C-4776-9BA6-E775B0A79837}">
      <dsp:nvSpPr>
        <dsp:cNvPr id="0" name=""/>
        <dsp:cNvSpPr/>
      </dsp:nvSpPr>
      <dsp:spPr>
        <a:xfrm>
          <a:off x="9068" y="545731"/>
          <a:ext cx="2301882" cy="1841505"/>
        </a:xfrm>
        <a:prstGeom prst="roundRect">
          <a:avLst>
            <a:gd name="adj" fmla="val 10000"/>
          </a:avLst>
        </a:prstGeom>
        <a:solidFill>
          <a:srgbClr val="FFF0D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he-IL" sz="2800" kern="1200" dirty="0" smtClean="0">
              <a:solidFill>
                <a:schemeClr val="accent1">
                  <a:lumMod val="50000"/>
                </a:schemeClr>
              </a:solidFill>
            </a:rPr>
            <a:t>חקר מניעים והתנהגות של בני-אדם</a:t>
          </a:r>
          <a:endParaRPr lang="he-IL" sz="2800" kern="1200" dirty="0">
            <a:solidFill>
              <a:schemeClr val="accent1">
                <a:lumMod val="50000"/>
              </a:schemeClr>
            </a:solidFill>
          </a:endParaRPr>
        </a:p>
      </dsp:txBody>
      <dsp:txXfrm>
        <a:off x="63004" y="599667"/>
        <a:ext cx="2194010" cy="1733633"/>
      </dsp:txXfrm>
    </dsp:sp>
    <dsp:sp modelId="{1C4ED546-F607-4FEE-97F6-B90055998575}">
      <dsp:nvSpPr>
        <dsp:cNvPr id="0" name=""/>
        <dsp:cNvSpPr/>
      </dsp:nvSpPr>
      <dsp:spPr>
        <a:xfrm rot="19651376">
          <a:off x="5029679" y="1554372"/>
          <a:ext cx="1613413" cy="690564"/>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D2D4F45-A75D-4D0D-B120-0DDA2F5F61FE}">
      <dsp:nvSpPr>
        <dsp:cNvPr id="0" name=""/>
        <dsp:cNvSpPr/>
      </dsp:nvSpPr>
      <dsp:spPr>
        <a:xfrm>
          <a:off x="5365988" y="545731"/>
          <a:ext cx="2301882" cy="1841505"/>
        </a:xfrm>
        <a:prstGeom prst="roundRect">
          <a:avLst>
            <a:gd name="adj" fmla="val 10000"/>
          </a:avLst>
        </a:prstGeom>
        <a:solidFill>
          <a:srgbClr val="FFF0D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he-IL" sz="2800" kern="1200" dirty="0" smtClean="0">
              <a:solidFill>
                <a:schemeClr val="accent1">
                  <a:lumMod val="50000"/>
                </a:schemeClr>
              </a:solidFill>
            </a:rPr>
            <a:t>חקר מניעים והתנהגות של חיות חופשיות (סנוניות) </a:t>
          </a:r>
          <a:endParaRPr lang="he-IL" sz="2800" kern="1200" dirty="0">
            <a:solidFill>
              <a:schemeClr val="accent1">
                <a:lumMod val="50000"/>
              </a:schemeClr>
            </a:solidFill>
          </a:endParaRPr>
        </a:p>
      </dsp:txBody>
      <dsp:txXfrm>
        <a:off x="5419924" y="599667"/>
        <a:ext cx="2194010" cy="17336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79606EA-8015-4515-B543-09CDD5108868}" type="datetimeFigureOut">
              <a:rPr lang="he-IL" smtClean="0"/>
              <a:t>ב'/ניסן/תשפ"ד</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DDA644D-2421-42C9-9EDE-DA78EDACC06D}" type="slidenum">
              <a:rPr lang="he-IL" smtClean="0"/>
              <a:t>‹#›</a:t>
            </a:fld>
            <a:endParaRPr lang="he-IL"/>
          </a:p>
        </p:txBody>
      </p:sp>
    </p:spTree>
    <p:extLst>
      <p:ext uri="{BB962C8B-B14F-4D97-AF65-F5344CB8AC3E}">
        <p14:creationId xmlns:p14="http://schemas.microsoft.com/office/powerpoint/2010/main" val="9165946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eren-yozmot.org.il/kolkor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shatil.org.il/%d7%a7%d7%a8%d7%a0%d7%95%d7%aa-%d7%95%d7%a7%d7%95%d7%9c%d7%95%d7%aa-%d7%a7%d7%95%d7%a8%d7%90%d7%99%d7%9d/" TargetMode="External"/><Relationship Id="rId5" Type="http://schemas.openxmlformats.org/officeDocument/2006/relationships/hyperlink" Target="https://nif.org.il/call-for-proposal/keren-sheli-summer-24/" TargetMode="External"/><Relationship Id="rId4" Type="http://schemas.openxmlformats.org/officeDocument/2006/relationships/hyperlink" Target="https://www.sheli-app.co.i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tsubameblog.bird-research.jp/article/187605840.html" TargetMode="External"/><Relationship Id="rId3" Type="http://schemas.openxmlformats.org/officeDocument/2006/relationships/hyperlink" Target="http://tsubameblog.bird-research.jp/article/187285349.html" TargetMode="External"/><Relationship Id="rId7" Type="http://schemas.openxmlformats.org/officeDocument/2006/relationships/hyperlink" Target="http://tsubameblog.bird-research.jp/article/189460774.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7b.biglobe.ne.jp/~littlemiina/p-tsubameten.html" TargetMode="External"/><Relationship Id="rId5" Type="http://schemas.openxmlformats.org/officeDocument/2006/relationships/hyperlink" Target="https://www.tsubame-map.jp/" TargetMode="External"/><Relationship Id="rId4" Type="http://schemas.openxmlformats.org/officeDocument/2006/relationships/hyperlink" Target="https://www.cic-net.co.j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מצגת זו כוללת דימויים ממקורות שונים,</a:t>
            </a:r>
            <a:r>
              <a:rPr lang="he-IL" baseline="0" dirty="0" smtClean="0"/>
              <a:t> והיא </a:t>
            </a:r>
            <a:r>
              <a:rPr lang="he-IL" dirty="0" smtClean="0"/>
              <a:t>נוצרה בכוונה </a:t>
            </a:r>
            <a:r>
              <a:rPr lang="he-IL" baseline="0" dirty="0" smtClean="0"/>
              <a:t>לעשות שימוש הוגן בכל הדימויים. אם מופיע במצגת דימוי שנמצא בבעלותך ואינך מעוניין שיופיע במצגת, יש לפנות אלינו </a:t>
            </a:r>
            <a:r>
              <a:rPr lang="en-US" baseline="0" dirty="0" smtClean="0"/>
              <a:t>swallows@haai.org.il</a:t>
            </a:r>
            <a:r>
              <a:rPr lang="he-IL" baseline="0" dirty="0" smtClean="0"/>
              <a:t>, לציין במדויק באיזה דימוי מדובר, ולציין שאת/ה הבעלים של הדימוי. מכון אדם וחיה יעשה מאמץ להסיר את הדימוי מהמצגת בהקדם האפשרי.</a:t>
            </a:r>
          </a:p>
          <a:p>
            <a:pPr algn="l" rtl="0"/>
            <a:r>
              <a:rPr lang="en-US" sz="1200" b="0" i="0" kern="1200" dirty="0" smtClean="0">
                <a:solidFill>
                  <a:schemeClr val="tx1"/>
                </a:solidFill>
                <a:effectLst/>
                <a:latin typeface="+mn-lt"/>
                <a:ea typeface="+mn-ea"/>
                <a:cs typeface="+mn-cs"/>
              </a:rPr>
              <a:t>This presentation includes images from various sources, and it was created with the intention of making fair use of all images. If an image that you own appears in the presentation and you do not want it to appear in the presentation, please contact us at swallows@haai.org.il, specify exactly which image it is, and state that you are the owner of the image. The Human and Animal Institute will make an effort to remove the image from the presentation as soon as possible.</a:t>
            </a:r>
          </a:p>
          <a:p>
            <a:endParaRPr lang="he-IL" dirty="0" smtClean="0"/>
          </a:p>
          <a:p>
            <a:r>
              <a:rPr lang="he-IL" dirty="0" smtClean="0"/>
              <a:t>צילום הפתיחה: </a:t>
            </a:r>
            <a:r>
              <a:rPr lang="he-IL" dirty="0" err="1" smtClean="0"/>
              <a:t>לשלשית</a:t>
            </a:r>
            <a:r>
              <a:rPr lang="he-IL" dirty="0" smtClean="0"/>
              <a:t> שהכינו ילדות כיתה ו' (בי"ס</a:t>
            </a:r>
            <a:r>
              <a:rPr lang="he-IL" baseline="0" dirty="0" smtClean="0"/>
              <a:t> נועם, יבנה, קיץ 2023), תלויה תחת קן סנוניות הרפתות במעבר מקורה במרכז מסחרי ביבנה. (צילם: אריאל </a:t>
            </a:r>
            <a:r>
              <a:rPr lang="he-IL" baseline="0" dirty="0" err="1" smtClean="0"/>
              <a:t>צבל</a:t>
            </a:r>
            <a:r>
              <a:rPr lang="he-IL" baseline="0" dirty="0" smtClean="0"/>
              <a:t>)</a:t>
            </a:r>
            <a:endParaRPr lang="he-IL" dirty="0"/>
          </a:p>
        </p:txBody>
      </p:sp>
      <p:sp>
        <p:nvSpPr>
          <p:cNvPr id="4" name="מציין מיקום של מספר שקופית 3"/>
          <p:cNvSpPr>
            <a:spLocks noGrp="1"/>
          </p:cNvSpPr>
          <p:nvPr>
            <p:ph type="sldNum" sz="quarter" idx="10"/>
          </p:nvPr>
        </p:nvSpPr>
        <p:spPr/>
        <p:txBody>
          <a:bodyPr/>
          <a:lstStyle/>
          <a:p>
            <a:fld id="{8DDA644D-2421-42C9-9EDE-DA78EDACC06D}" type="slidenum">
              <a:rPr lang="he-IL" smtClean="0"/>
              <a:t>1</a:t>
            </a:fld>
            <a:endParaRPr lang="he-IL"/>
          </a:p>
        </p:txBody>
      </p:sp>
    </p:spTree>
    <p:extLst>
      <p:ext uri="{BB962C8B-B14F-4D97-AF65-F5344CB8AC3E}">
        <p14:creationId xmlns:p14="http://schemas.microsoft.com/office/powerpoint/2010/main" val="42296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None/>
            </a:pPr>
            <a:r>
              <a:rPr lang="he-IL" u="none" dirty="0" smtClean="0">
                <a:solidFill>
                  <a:schemeClr val="tx1"/>
                </a:solidFill>
              </a:rPr>
              <a:t>קרנות המתגמלות יוזמות חינוכיות בהיקף שנתי ומעלה:</a:t>
            </a:r>
          </a:p>
          <a:p>
            <a:r>
              <a:rPr lang="he-IL" u="none" dirty="0" smtClean="0">
                <a:solidFill>
                  <a:schemeClr val="tx1"/>
                </a:solidFill>
              </a:rPr>
              <a:t>הקרן לעידוד יוזמות חינוכיות (</a:t>
            </a:r>
            <a:r>
              <a:rPr lang="he-IL" u="none" dirty="0" smtClean="0">
                <a:solidFill>
                  <a:schemeClr val="tx1"/>
                </a:solidFill>
                <a:hlinkClick r:id="rId3"/>
              </a:rPr>
              <a:t>קול קורא</a:t>
            </a:r>
            <a:r>
              <a:rPr lang="he-IL" u="none" dirty="0" smtClean="0">
                <a:solidFill>
                  <a:schemeClr val="tx1"/>
                </a:solidFill>
              </a:rPr>
              <a:t>) – אלפי ₪, סדנאות </a:t>
            </a:r>
            <a:r>
              <a:rPr lang="en-US" u="none" dirty="0" smtClean="0">
                <a:solidFill>
                  <a:schemeClr val="tx1"/>
                </a:solidFill>
              </a:rPr>
              <a:t>https://www.keren-yozmot.org.il/kolkore/</a:t>
            </a:r>
            <a:endParaRPr lang="he-IL" u="none" dirty="0" smtClean="0">
              <a:solidFill>
                <a:schemeClr val="tx1"/>
              </a:solidFill>
            </a:endParaRPr>
          </a:p>
          <a:p>
            <a:r>
              <a:rPr lang="he-IL" u="none" dirty="0" smtClean="0">
                <a:solidFill>
                  <a:schemeClr val="tx1"/>
                </a:solidFill>
              </a:rPr>
              <a:t>קרן של"י (</a:t>
            </a:r>
            <a:r>
              <a:rPr lang="he-IL" u="none" dirty="0" smtClean="0">
                <a:solidFill>
                  <a:schemeClr val="tx1"/>
                </a:solidFill>
                <a:hlinkClick r:id="rId4"/>
              </a:rPr>
              <a:t>קול קורא</a:t>
            </a:r>
            <a:r>
              <a:rPr lang="he-IL" u="none" dirty="0" smtClean="0">
                <a:solidFill>
                  <a:schemeClr val="tx1"/>
                </a:solidFill>
              </a:rPr>
              <a:t>) – 20,000 ₪, לא דרך מוסד חינוך </a:t>
            </a:r>
            <a:r>
              <a:rPr lang="en-US" u="none" dirty="0" smtClean="0">
                <a:solidFill>
                  <a:schemeClr val="tx1"/>
                </a:solidFill>
              </a:rPr>
              <a:t>https://www.sheli-app.co.il/</a:t>
            </a:r>
            <a:endParaRPr lang="he-IL" u="none" dirty="0" smtClean="0">
              <a:solidFill>
                <a:schemeClr val="tx1"/>
              </a:solidFill>
            </a:endParaRPr>
          </a:p>
          <a:p>
            <a:r>
              <a:rPr lang="he-IL" u="none" dirty="0" smtClean="0">
                <a:solidFill>
                  <a:schemeClr val="tx1"/>
                </a:solidFill>
              </a:rPr>
              <a:t>הקרן החדשה לישראל, </a:t>
            </a:r>
            <a:r>
              <a:rPr lang="he-IL" u="none" dirty="0" err="1" smtClean="0">
                <a:solidFill>
                  <a:schemeClr val="tx1"/>
                </a:solidFill>
              </a:rPr>
              <a:t>תוכנית</a:t>
            </a:r>
            <a:r>
              <a:rPr lang="he-IL" u="none" dirty="0" smtClean="0">
                <a:solidFill>
                  <a:schemeClr val="tx1"/>
                </a:solidFill>
              </a:rPr>
              <a:t> </a:t>
            </a:r>
            <a:r>
              <a:rPr lang="he-IL" u="none" dirty="0" err="1" smtClean="0">
                <a:solidFill>
                  <a:schemeClr val="tx1"/>
                </a:solidFill>
              </a:rPr>
              <a:t>ג׳וז׳ור</a:t>
            </a:r>
            <a:r>
              <a:rPr lang="he-IL" u="none" dirty="0" smtClean="0">
                <a:solidFill>
                  <a:schemeClr val="tx1"/>
                </a:solidFill>
              </a:rPr>
              <a:t> </a:t>
            </a:r>
            <a:r>
              <a:rPr lang="ar-AE" u="none" dirty="0" smtClean="0">
                <a:solidFill>
                  <a:schemeClr val="tx1"/>
                </a:solidFill>
              </a:rPr>
              <a:t>جذور</a:t>
            </a:r>
            <a:r>
              <a:rPr lang="he-IL" u="none" dirty="0" smtClean="0">
                <a:solidFill>
                  <a:schemeClr val="tx1"/>
                </a:solidFill>
              </a:rPr>
              <a:t> (</a:t>
            </a:r>
            <a:r>
              <a:rPr lang="he-IL" u="none" dirty="0" smtClean="0">
                <a:solidFill>
                  <a:schemeClr val="tx1"/>
                </a:solidFill>
                <a:hlinkClick r:id="rId5"/>
              </a:rPr>
              <a:t>קול קורא</a:t>
            </a:r>
            <a:r>
              <a:rPr lang="he-IL" u="none" dirty="0" smtClean="0">
                <a:solidFill>
                  <a:schemeClr val="tx1"/>
                </a:solidFill>
              </a:rPr>
              <a:t>) – רק בחברה הערבית, רבבות ₪ </a:t>
            </a:r>
            <a:r>
              <a:rPr lang="en-US" u="none" dirty="0" smtClean="0">
                <a:solidFill>
                  <a:schemeClr val="tx1"/>
                </a:solidFill>
              </a:rPr>
              <a:t>https://nif.org.il/call-for-proposal/keren-sheli-summer-24/</a:t>
            </a:r>
            <a:endParaRPr lang="he-IL" u="none" dirty="0" smtClean="0">
              <a:solidFill>
                <a:schemeClr val="tx1"/>
              </a:solidFill>
            </a:endParaRPr>
          </a:p>
          <a:p>
            <a:r>
              <a:rPr lang="he-IL" u="none" dirty="0" smtClean="0">
                <a:solidFill>
                  <a:schemeClr val="tx1"/>
                </a:solidFill>
              </a:rPr>
              <a:t>(</a:t>
            </a:r>
            <a:r>
              <a:rPr lang="he-IL" u="none" dirty="0" smtClean="0">
                <a:solidFill>
                  <a:schemeClr val="tx1"/>
                </a:solidFill>
                <a:hlinkClick r:id="rId6"/>
              </a:rPr>
              <a:t>למפתח קרנות וקולות קוראים, שתיל</a:t>
            </a:r>
            <a:r>
              <a:rPr lang="he-IL" u="none" dirty="0" smtClean="0">
                <a:solidFill>
                  <a:schemeClr val="tx1"/>
                </a:solidFill>
              </a:rPr>
              <a:t>)</a:t>
            </a:r>
            <a:r>
              <a:rPr lang="he-IL" u="none" baseline="0" dirty="0" smtClean="0">
                <a:solidFill>
                  <a:schemeClr val="tx1"/>
                </a:solidFill>
              </a:rPr>
              <a:t> </a:t>
            </a:r>
            <a:r>
              <a:rPr lang="en-US" u="none" baseline="0" dirty="0" smtClean="0">
                <a:solidFill>
                  <a:schemeClr val="tx1"/>
                </a:solidFill>
              </a:rPr>
              <a:t>https://shatil.org.il/%d7%a7%d7%a8%d7%a0%d7%95%d7%aa-%d7%95%d7%a7%d7%95%d7%9c%d7%95%d7%aa-%d7%a7%d7%95%d7%a8%d7%90%d7%99%d7%9d/</a:t>
            </a:r>
            <a:endParaRPr lang="he-IL" u="none" dirty="0" smtClean="0">
              <a:solidFill>
                <a:schemeClr val="tx1"/>
              </a:solidFill>
            </a:endParaRPr>
          </a:p>
          <a:p>
            <a:endParaRPr lang="he-IL" u="none" dirty="0">
              <a:solidFill>
                <a:schemeClr val="tx1"/>
              </a:solidFill>
            </a:endParaRPr>
          </a:p>
        </p:txBody>
      </p:sp>
      <p:sp>
        <p:nvSpPr>
          <p:cNvPr id="4" name="מציין מיקום של מספר שקופית 3"/>
          <p:cNvSpPr>
            <a:spLocks noGrp="1"/>
          </p:cNvSpPr>
          <p:nvPr>
            <p:ph type="sldNum" sz="quarter" idx="10"/>
          </p:nvPr>
        </p:nvSpPr>
        <p:spPr/>
        <p:txBody>
          <a:bodyPr/>
          <a:lstStyle/>
          <a:p>
            <a:fld id="{8DDA644D-2421-42C9-9EDE-DA78EDACC06D}" type="slidenum">
              <a:rPr lang="he-IL" smtClean="0"/>
              <a:t>6</a:t>
            </a:fld>
            <a:endParaRPr lang="he-IL"/>
          </a:p>
        </p:txBody>
      </p:sp>
    </p:spTree>
    <p:extLst>
      <p:ext uri="{BB962C8B-B14F-4D97-AF65-F5344CB8AC3E}">
        <p14:creationId xmlns:p14="http://schemas.microsoft.com/office/powerpoint/2010/main" val="170862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חוזר מנכ"ל משרד החינוך:</a:t>
            </a:r>
            <a:r>
              <a:rPr lang="he-IL" baseline="0" dirty="0" smtClean="0"/>
              <a:t> הפעלת התוכנית כישורי חיים (הוראת שעה 0351 - החלפה), 20.9.2022. </a:t>
            </a:r>
            <a:r>
              <a:rPr lang="en-US" baseline="0" dirty="0" smtClean="0"/>
              <a:t>https://apps.education.gov.il/mankal/Horaa.aspx?siduri=451</a:t>
            </a:r>
            <a:endParaRPr lang="he-IL" baseline="0" dirty="0" smtClean="0"/>
          </a:p>
          <a:p>
            <a:r>
              <a:rPr lang="he-IL" baseline="0" dirty="0" smtClean="0"/>
              <a:t>מטרות התוכנית</a:t>
            </a:r>
          </a:p>
          <a:p>
            <a:r>
              <a:rPr lang="he-IL" baseline="0" dirty="0" smtClean="0"/>
              <a:t>א. הקניית כישורים ומיומנויות לניהול דיאלוג ולבניית קשר בין באי בית הספר – מורים, תלמידים והורים.</a:t>
            </a:r>
          </a:p>
          <a:p>
            <a:r>
              <a:rPr lang="he-IL" baseline="0" dirty="0" smtClean="0"/>
              <a:t>ב. פיתוח תחושת השייכות.</a:t>
            </a:r>
          </a:p>
          <a:p>
            <a:r>
              <a:rPr lang="he-IL" baseline="0" dirty="0" smtClean="0"/>
              <a:t>ג. חיזוק תחושת המסוגלות להתנהלות מיטבית בשגרת החיים.</a:t>
            </a:r>
          </a:p>
          <a:p>
            <a:r>
              <a:rPr lang="he-IL" baseline="0" dirty="0" smtClean="0"/>
              <a:t>ד. פיתוח היכולת להפעיל שיקול דעת ולעשות בחירות ערכיות ומצפוניות.</a:t>
            </a:r>
          </a:p>
          <a:p>
            <a:r>
              <a:rPr lang="he-IL" baseline="0" dirty="0" smtClean="0"/>
              <a:t>ה. טיפוח ופיתוח של כישורים שיעניקו כלים להתמודדות פעילה עם בעיות החיים בהווה, לקראת אורח חיים בריא ומשמעותי בעתיד.</a:t>
            </a:r>
          </a:p>
          <a:p>
            <a:r>
              <a:rPr lang="he-IL" baseline="0" dirty="0" smtClean="0"/>
              <a:t>ו. טיפוח כישורים להתמודדות עם תופעות שליליות בחברה ועמידה במצבים שיש בהם סיכון בתוך חיזוק המסוגלות להתמודדות במצבי לחץ, פיתוי, חירום ומשבר.</a:t>
            </a:r>
          </a:p>
          <a:p>
            <a:endParaRPr lang="he-IL" baseline="0" dirty="0" smtClean="0"/>
          </a:p>
          <a:p>
            <a:r>
              <a:rPr lang="he-IL" dirty="0" smtClean="0"/>
              <a:t>דימוי כריכת ספר: </a:t>
            </a:r>
            <a:r>
              <a:rPr lang="he-IL" baseline="0" dirty="0" smtClean="0"/>
              <a:t>לאה גולדברג, דירה להשכיר, איור: שמואל כץ, ספרית פועלים, 1959.</a:t>
            </a:r>
            <a:endParaRPr lang="he-IL" dirty="0" smtClean="0"/>
          </a:p>
          <a:p>
            <a:endParaRPr lang="he-IL" dirty="0" smtClean="0"/>
          </a:p>
          <a:p>
            <a:r>
              <a:rPr lang="he-IL" dirty="0" smtClean="0"/>
              <a:t>דימוי כריכת ספר: </a:t>
            </a:r>
            <a:r>
              <a:rPr lang="en-US" dirty="0" smtClean="0"/>
              <a:t>Giovanni </a:t>
            </a:r>
            <a:r>
              <a:rPr lang="en-US" dirty="0" err="1" smtClean="0"/>
              <a:t>Pastora</a:t>
            </a:r>
            <a:r>
              <a:rPr lang="en-US" dirty="0" smtClean="0"/>
              <a:t>, Neighbor Conflict: Explore The Basic Points Of Conflict, Independently published, 2022</a:t>
            </a:r>
            <a:endParaRPr lang="he-IL" dirty="0"/>
          </a:p>
        </p:txBody>
      </p:sp>
      <p:sp>
        <p:nvSpPr>
          <p:cNvPr id="4" name="מציין מיקום של מספר שקופית 3"/>
          <p:cNvSpPr>
            <a:spLocks noGrp="1"/>
          </p:cNvSpPr>
          <p:nvPr>
            <p:ph type="sldNum" sz="quarter" idx="10"/>
          </p:nvPr>
        </p:nvSpPr>
        <p:spPr/>
        <p:txBody>
          <a:bodyPr/>
          <a:lstStyle/>
          <a:p>
            <a:fld id="{8DDA644D-2421-42C9-9EDE-DA78EDACC06D}" type="slidenum">
              <a:rPr lang="he-IL" smtClean="0"/>
              <a:t>7</a:t>
            </a:fld>
            <a:endParaRPr lang="he-IL"/>
          </a:p>
        </p:txBody>
      </p:sp>
    </p:spTree>
    <p:extLst>
      <p:ext uri="{BB962C8B-B14F-4D97-AF65-F5344CB8AC3E}">
        <p14:creationId xmlns:p14="http://schemas.microsoft.com/office/powerpoint/2010/main" val="99274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עלון הסברה "</a:t>
            </a:r>
            <a:r>
              <a:rPr lang="he-IL" dirty="0" err="1" smtClean="0"/>
              <a:t>עיזרו</a:t>
            </a:r>
            <a:r>
              <a:rPr lang="he-IL" baseline="0" dirty="0" smtClean="0"/>
              <a:t> לנו לשמור על קיני הציפורים!" הופק כחלק ממיזם "בית חם לסנוניות ולטסיות" בשוהם, בי"ס צוקים. מתוך אתר המרכז לטיפוח ציפורי הבר בחצר ובגינה </a:t>
            </a:r>
            <a:r>
              <a:rPr lang="en-US" baseline="0" dirty="0" smtClean="0"/>
              <a:t>https://www.yardbirdsil.info/activity/zukim/zukim.htm</a:t>
            </a:r>
            <a:endParaRPr lang="he-IL" dirty="0"/>
          </a:p>
        </p:txBody>
      </p:sp>
      <p:sp>
        <p:nvSpPr>
          <p:cNvPr id="4" name="מציין מיקום של מספר שקופית 3"/>
          <p:cNvSpPr>
            <a:spLocks noGrp="1"/>
          </p:cNvSpPr>
          <p:nvPr>
            <p:ph type="sldNum" sz="quarter" idx="10"/>
          </p:nvPr>
        </p:nvSpPr>
        <p:spPr/>
        <p:txBody>
          <a:bodyPr/>
          <a:lstStyle/>
          <a:p>
            <a:fld id="{8DDA644D-2421-42C9-9EDE-DA78EDACC06D}" type="slidenum">
              <a:rPr lang="he-IL" smtClean="0"/>
              <a:t>8</a:t>
            </a:fld>
            <a:endParaRPr lang="he-IL"/>
          </a:p>
        </p:txBody>
      </p:sp>
    </p:spTree>
    <p:extLst>
      <p:ext uri="{BB962C8B-B14F-4D97-AF65-F5344CB8AC3E}">
        <p14:creationId xmlns:p14="http://schemas.microsoft.com/office/powerpoint/2010/main" val="22529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t>עיצוב </a:t>
            </a:r>
            <a:r>
              <a:rPr lang="he-IL" baseline="0" dirty="0" err="1" smtClean="0"/>
              <a:t>לשלשית</a:t>
            </a:r>
            <a:r>
              <a:rPr lang="he-IL" baseline="0" dirty="0" smtClean="0"/>
              <a:t> המהווה שלט הסברה על מחזור הקינון של הסנוניות, מתוך בלוג הסנוניות של ארגון מחקר הציפורים היפני, 18.3.2020. </a:t>
            </a:r>
            <a:r>
              <a:rPr lang="en-US" baseline="0" dirty="0" smtClean="0"/>
              <a:t>http://tsubameblog.bird-research.jp/article/187285349.html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hlinkClick r:id="rId3"/>
              </a:rPr>
              <a:t>Swallow droppings collection 2020 has been completed.</a:t>
            </a:r>
            <a:endParaRPr lang="en-US" sz="1200" b="1"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The 2020 version of </a:t>
            </a:r>
            <a:r>
              <a:rPr lang="en-US" sz="1200" b="0" i="0" kern="1200" dirty="0" err="1" smtClean="0">
                <a:solidFill>
                  <a:schemeClr val="tx1"/>
                </a:solidFill>
                <a:effectLst/>
                <a:latin typeface="+mn-lt"/>
                <a:ea typeface="+mn-ea"/>
                <a:cs typeface="+mn-cs"/>
              </a:rPr>
              <a:t>Tsubame</a:t>
            </a:r>
            <a:r>
              <a:rPr lang="en-US" sz="1200" b="0" i="0" kern="1200" dirty="0" smtClean="0">
                <a:solidFill>
                  <a:schemeClr val="tx1"/>
                </a:solidFill>
                <a:effectLst/>
                <a:latin typeface="+mn-lt"/>
                <a:ea typeface="+mn-ea"/>
                <a:cs typeface="+mn-cs"/>
              </a:rPr>
              <a:t> Fun Uke, which is produced every year with the support of </a:t>
            </a:r>
            <a:r>
              <a:rPr lang="en-US" sz="1200" b="0" i="0" u="none" strike="noStrike" kern="1200" dirty="0" smtClean="0">
                <a:solidFill>
                  <a:schemeClr val="tx1"/>
                </a:solidFill>
                <a:effectLst/>
                <a:latin typeface="+mn-lt"/>
                <a:ea typeface="+mn-ea"/>
                <a:cs typeface="+mn-cs"/>
                <a:hlinkClick r:id="rId4"/>
              </a:rPr>
              <a:t>CIC Co., Ltd.,</a:t>
            </a:r>
            <a:r>
              <a:rPr lang="en-US" sz="1200" b="0" i="0" kern="1200" dirty="0" smtClean="0">
                <a:solidFill>
                  <a:schemeClr val="tx1"/>
                </a:solidFill>
                <a:effectLst/>
                <a:latin typeface="+mn-lt"/>
                <a:ea typeface="+mn-ea"/>
                <a:cs typeface="+mn-cs"/>
              </a:rPr>
              <a:t> has been completed. The poster is also new.</a:t>
            </a:r>
            <a:r>
              <a:rPr lang="en-US" dirty="0" smtClean="0"/>
              <a:t/>
            </a:r>
            <a:br>
              <a:rPr lang="en-US" dirty="0" smtClean="0"/>
            </a:br>
            <a:r>
              <a:rPr lang="en-US" sz="1200" b="0" i="0" kern="1200" dirty="0" smtClean="0">
                <a:solidFill>
                  <a:schemeClr val="tx1"/>
                </a:solidFill>
                <a:effectLst/>
                <a:latin typeface="+mn-lt"/>
                <a:ea typeface="+mn-ea"/>
                <a:cs typeface="+mn-cs"/>
              </a:rPr>
              <a:t>This year too, </a:t>
            </a:r>
            <a:r>
              <a:rPr lang="en-US" sz="1200" b="0" i="0" kern="1200" dirty="0" err="1" smtClean="0">
                <a:solidFill>
                  <a:schemeClr val="tx1"/>
                </a:solidFill>
                <a:effectLst/>
                <a:latin typeface="+mn-lt"/>
                <a:ea typeface="+mn-ea"/>
                <a:cs typeface="+mn-cs"/>
              </a:rPr>
              <a:t>Minako</a:t>
            </a:r>
            <a:r>
              <a:rPr lang="en-US" sz="1200" b="0" i="0" kern="1200" dirty="0" smtClean="0">
                <a:solidFill>
                  <a:schemeClr val="tx1"/>
                </a:solidFill>
                <a:effectLst/>
                <a:latin typeface="+mn-lt"/>
                <a:ea typeface="+mn-ea"/>
                <a:cs typeface="+mn-cs"/>
              </a:rPr>
              <a:t> Ogawa drew an illustration of a cute swallow. Dropping containers and posters will begin to be distributed on the website of Bird Research's </a:t>
            </a:r>
            <a:r>
              <a:rPr lang="en-US" sz="1200" b="0" i="0" u="none" strike="noStrike" kern="1200" dirty="0" smtClean="0">
                <a:solidFill>
                  <a:schemeClr val="tx1"/>
                </a:solidFill>
                <a:effectLst/>
                <a:latin typeface="+mn-lt"/>
                <a:ea typeface="+mn-ea"/>
                <a:cs typeface="+mn-cs"/>
                <a:hlinkClick r:id="rId5"/>
              </a:rPr>
              <a:t>National Swallow Monitoring Network</a:t>
            </a:r>
            <a:r>
              <a:rPr lang="en-US" sz="1200" b="0" i="0" kern="1200" dirty="0" smtClean="0">
                <a:solidFill>
                  <a:schemeClr val="tx1"/>
                </a:solidFill>
                <a:effectLst/>
                <a:latin typeface="+mn-lt"/>
                <a:ea typeface="+mn-ea"/>
                <a:cs typeface="+mn-cs"/>
              </a:rPr>
              <a:t> from early April. It will also be available at </a:t>
            </a:r>
            <a:r>
              <a:rPr lang="en-US" sz="1200" b="0" i="0" u="none" strike="noStrike" kern="1200" dirty="0" smtClean="0">
                <a:solidFill>
                  <a:schemeClr val="tx1"/>
                </a:solidFill>
                <a:effectLst/>
                <a:latin typeface="+mn-lt"/>
                <a:ea typeface="+mn-ea"/>
                <a:cs typeface="+mn-cs"/>
                <a:hlinkClick r:id="rId6" tooltip="Swallow exhibition held"/>
              </a:rPr>
              <a:t>Mr. Ogawa's Swallow Exhibition, which will be held in </a:t>
            </a:r>
            <a:r>
              <a:rPr lang="en-US" sz="1200" b="0" i="0" u="none" strike="noStrike" kern="1200" dirty="0" err="1" smtClean="0">
                <a:solidFill>
                  <a:schemeClr val="tx1"/>
                </a:solidFill>
                <a:effectLst/>
                <a:latin typeface="+mn-lt"/>
                <a:ea typeface="+mn-ea"/>
                <a:cs typeface="+mn-cs"/>
                <a:hlinkClick r:id="rId6" tooltip="Swallow exhibition held"/>
              </a:rPr>
              <a:t>Kokubunji</a:t>
            </a:r>
            <a:r>
              <a:rPr lang="en-US" sz="1200" b="0" i="0" u="none" strike="noStrike" kern="1200" dirty="0" smtClean="0">
                <a:solidFill>
                  <a:schemeClr val="tx1"/>
                </a:solidFill>
                <a:effectLst/>
                <a:latin typeface="+mn-lt"/>
                <a:ea typeface="+mn-ea"/>
                <a:cs typeface="+mn-cs"/>
                <a:hlinkClick r:id="rId6" tooltip="Swallow exhibition held"/>
              </a:rPr>
              <a:t> City, Tokyo</a:t>
            </a:r>
            <a:r>
              <a:rPr lang="en-US" sz="1200" b="0" i="0" kern="1200" dirty="0" smtClean="0">
                <a:solidFill>
                  <a:schemeClr val="tx1"/>
                </a:solidFill>
                <a:effectLst/>
                <a:latin typeface="+mn-lt"/>
                <a:ea typeface="+mn-ea"/>
                <a:cs typeface="+mn-cs"/>
              </a:rPr>
              <a:t> from June 19th to 24th, 2020 .</a:t>
            </a:r>
          </a:p>
          <a:p>
            <a:pPr algn="l" rtl="0"/>
            <a:endParaRPr lang="en-US" sz="1200" b="0" i="0" kern="1200" dirty="0" smtClean="0">
              <a:solidFill>
                <a:schemeClr val="tx1"/>
              </a:solidFill>
              <a:effectLst/>
              <a:latin typeface="+mn-lt"/>
              <a:ea typeface="+mn-ea"/>
              <a:cs typeface="+mn-cs"/>
            </a:endParaRPr>
          </a:p>
          <a:p>
            <a:r>
              <a:rPr lang="he-IL" dirty="0" err="1" smtClean="0"/>
              <a:t>לשלשית</a:t>
            </a:r>
            <a:r>
              <a:rPr lang="he-IL" baseline="0" dirty="0" smtClean="0"/>
              <a:t> פוליגל המודבקת לקיר בנייר דבק; עיצוב המדגיש ציד חרקים, מתוך בלוג הסנוניות של ארגון מחקר הציפורים היפני, 12.4.2022. </a:t>
            </a:r>
            <a:r>
              <a:rPr lang="en-US" baseline="0" dirty="0" smtClean="0"/>
              <a:t>http://tsubameblog.bird-research.jp/article/189460774.html</a:t>
            </a:r>
            <a:endParaRPr lang="he-IL" baseline="0" dirty="0" smtClean="0"/>
          </a:p>
          <a:p>
            <a:pPr algn="l" rtl="0"/>
            <a:r>
              <a:rPr lang="en-US" sz="1200" b="1" i="0" u="none" strike="noStrike" kern="1200" dirty="0" smtClean="0">
                <a:solidFill>
                  <a:schemeClr val="tx1"/>
                </a:solidFill>
                <a:effectLst/>
                <a:latin typeface="+mn-lt"/>
                <a:ea typeface="+mn-ea"/>
                <a:cs typeface="+mn-cs"/>
                <a:hlinkClick r:id="rId7"/>
              </a:rPr>
              <a:t>We cleaned up the swallows at the roadside station Showa.</a:t>
            </a:r>
            <a:endParaRPr lang="en-US" sz="1200" b="1"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Roadside Station Showa in </a:t>
            </a:r>
            <a:r>
              <a:rPr lang="en-US" sz="1200" b="0" i="0" kern="1200" dirty="0" err="1" smtClean="0">
                <a:solidFill>
                  <a:schemeClr val="tx1"/>
                </a:solidFill>
                <a:effectLst/>
                <a:latin typeface="+mn-lt"/>
                <a:ea typeface="+mn-ea"/>
                <a:cs typeface="+mn-cs"/>
              </a:rPr>
              <a:t>Kasukabe</a:t>
            </a:r>
            <a:r>
              <a:rPr lang="en-US" sz="1200" b="0" i="0" kern="1200" dirty="0" smtClean="0">
                <a:solidFill>
                  <a:schemeClr val="tx1"/>
                </a:solidFill>
                <a:effectLst/>
                <a:latin typeface="+mn-lt"/>
                <a:ea typeface="+mn-ea"/>
                <a:cs typeface="+mn-cs"/>
              </a:rPr>
              <a:t> City, Saitama Prefecture is the place where we first installed a prototype swallow droppings catcher in 2012. There are about 20 nests here, and many swallows raise their young. Every year in April, I come to deliver this year's feces trays and clean up things left behind by the swallows.</a:t>
            </a:r>
          </a:p>
          <a:p>
            <a:pPr algn="l" rtl="0"/>
            <a:r>
              <a:rPr lang="en-US" sz="1200" b="0" i="0" kern="1200" dirty="0" smtClean="0">
                <a:solidFill>
                  <a:schemeClr val="tx1"/>
                </a:solidFill>
                <a:effectLst/>
                <a:latin typeface="+mn-lt"/>
                <a:ea typeface="+mn-ea"/>
                <a:cs typeface="+mn-cs"/>
              </a:rPr>
              <a:t>Feces on mortar walls can be removed by scrubbing with a brush.</a:t>
            </a:r>
          </a:p>
          <a:p>
            <a:pPr algn="l" rtl="0"/>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Tsubame</a:t>
            </a:r>
            <a:r>
              <a:rPr lang="en-US" sz="1200" b="0" i="0" kern="1200" dirty="0" smtClean="0">
                <a:solidFill>
                  <a:schemeClr val="tx1"/>
                </a:solidFill>
                <a:effectLst/>
                <a:latin typeface="+mn-lt"/>
                <a:ea typeface="+mn-ea"/>
                <a:cs typeface="+mn-cs"/>
              </a:rPr>
              <a:t> Dora" is a specialty of Roadside Station Showa.</a:t>
            </a:r>
            <a:endParaRPr lang="he-IL" dirty="0" smtClean="0"/>
          </a:p>
          <a:p>
            <a:endParaRPr lang="he-IL" dirty="0" smtClean="0"/>
          </a:p>
          <a:p>
            <a:r>
              <a:rPr lang="he-IL" dirty="0" err="1" smtClean="0"/>
              <a:t>לשלשית</a:t>
            </a:r>
            <a:r>
              <a:rPr lang="he-IL" dirty="0" smtClean="0"/>
              <a:t> ממתכת</a:t>
            </a:r>
            <a:r>
              <a:rPr lang="he-IL" baseline="0" dirty="0" smtClean="0"/>
              <a:t> תחת קן מלאכותי בתחנת רכבת ביפן, מתוך בלוג הסנוניות של ארגון מחקר הציפורים היפני, 18.6.2020. </a:t>
            </a:r>
            <a:r>
              <a:rPr lang="en-US" baseline="0" dirty="0" smtClean="0"/>
              <a:t>http://tsubameblog.bird-research.jp/index-6.html</a:t>
            </a:r>
            <a:endParaRPr lang="he-IL" baseline="0" dirty="0" smtClean="0"/>
          </a:p>
          <a:p>
            <a:pPr algn="l" rtl="0"/>
            <a:r>
              <a:rPr lang="en-US" sz="1200" b="1" i="0" u="none" strike="noStrike" kern="1200" dirty="0" smtClean="0">
                <a:solidFill>
                  <a:schemeClr val="tx1"/>
                </a:solidFill>
                <a:effectLst/>
                <a:latin typeface="+mn-lt"/>
                <a:ea typeface="+mn-ea"/>
                <a:cs typeface="+mn-cs"/>
                <a:hlinkClick r:id="rId8"/>
              </a:rPr>
              <a:t>Artificial swallow nests are being used on the Takamatsu Expressway</a:t>
            </a:r>
            <a:endParaRPr lang="en-US" sz="1200" b="1" i="0" kern="1200" dirty="0" smtClean="0">
              <a:solidFill>
                <a:schemeClr val="tx1"/>
              </a:solidFill>
              <a:effectLst/>
              <a:latin typeface="+mn-lt"/>
              <a:ea typeface="+mn-ea"/>
              <a:cs typeface="+mn-cs"/>
            </a:endParaRPr>
          </a:p>
          <a:p>
            <a:pPr algn="l" rtl="0"/>
            <a:r>
              <a:rPr lang="en-US" sz="1200" b="0" i="0" kern="1200" dirty="0" smtClean="0">
                <a:solidFill>
                  <a:schemeClr val="tx1"/>
                </a:solidFill>
                <a:effectLst/>
                <a:latin typeface="+mn-lt"/>
                <a:ea typeface="+mn-ea"/>
                <a:cs typeface="+mn-cs"/>
              </a:rPr>
              <a:t>Starting this year, artificial nests for swallows have been installed near the toilets at three rest facilities on the Takamatsu Expressway in Kagawa Prefecture (</a:t>
            </a:r>
            <a:r>
              <a:rPr lang="en-US" sz="1200" b="0" i="0" kern="1200" dirty="0" err="1" smtClean="0">
                <a:solidFill>
                  <a:schemeClr val="tx1"/>
                </a:solidFill>
                <a:effectLst/>
                <a:latin typeface="+mn-lt"/>
                <a:ea typeface="+mn-ea"/>
                <a:cs typeface="+mn-cs"/>
              </a:rPr>
              <a:t>Takase</a:t>
            </a:r>
            <a:r>
              <a:rPr lang="en-US" sz="1200" b="0" i="0" kern="1200" dirty="0" smtClean="0">
                <a:solidFill>
                  <a:schemeClr val="tx1"/>
                </a:solidFill>
                <a:effectLst/>
                <a:latin typeface="+mn-lt"/>
                <a:ea typeface="+mn-ea"/>
                <a:cs typeface="+mn-cs"/>
              </a:rPr>
              <a:t> PA, </a:t>
            </a:r>
            <a:r>
              <a:rPr lang="en-US" sz="1200" b="0" i="0" kern="1200" dirty="0" err="1" smtClean="0">
                <a:solidFill>
                  <a:schemeClr val="tx1"/>
                </a:solidFill>
                <a:effectLst/>
                <a:latin typeface="+mn-lt"/>
                <a:ea typeface="+mn-ea"/>
                <a:cs typeface="+mn-cs"/>
              </a:rPr>
              <a:t>Toyohama</a:t>
            </a:r>
            <a:r>
              <a:rPr lang="en-US" sz="1200" b="0" i="0" kern="1200" dirty="0" smtClean="0">
                <a:solidFill>
                  <a:schemeClr val="tx1"/>
                </a:solidFill>
                <a:effectLst/>
                <a:latin typeface="+mn-lt"/>
                <a:ea typeface="+mn-ea"/>
                <a:cs typeface="+mn-cs"/>
              </a:rPr>
              <a:t> SA, and </a:t>
            </a:r>
            <a:r>
              <a:rPr lang="en-US" sz="1200" b="0" i="0" kern="1200" dirty="0" err="1" smtClean="0">
                <a:solidFill>
                  <a:schemeClr val="tx1"/>
                </a:solidFill>
                <a:effectLst/>
                <a:latin typeface="+mn-lt"/>
                <a:ea typeface="+mn-ea"/>
                <a:cs typeface="+mn-cs"/>
              </a:rPr>
              <a:t>Kamibu</a:t>
            </a:r>
            <a:r>
              <a:rPr lang="en-US" sz="1200" b="0" i="0" kern="1200" dirty="0" smtClean="0">
                <a:solidFill>
                  <a:schemeClr val="tx1"/>
                </a:solidFill>
                <a:effectLst/>
                <a:latin typeface="+mn-lt"/>
                <a:ea typeface="+mn-ea"/>
                <a:cs typeface="+mn-cs"/>
              </a:rPr>
              <a:t> PA).</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Swallows build their nests in areas where there is a lot of foot traffic so that natural predators have difficulty accessing them. For this reason, restrooms in service areas and roadside stations are popular nesting sites for swallows, but once nests are built here and there, it can be difficult to clean. It would be a shame if swallows were no longer welcome because of this.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On the Takamatsu Expressway, nests are not allowed on top of bathroom sinks or private rooms, but instead, artificial nests are installed in places where they can build nests, so that swallows do not run out of places to raise their young. I am. Bird Research is collaborating with NEXCO West Japan Shikoku Branch to provide artificial nests for swallows and provide advice on how to install them.</a:t>
            </a:r>
            <a:endParaRPr lang="en-US" dirty="0" smtClean="0"/>
          </a:p>
          <a:p>
            <a:endParaRPr lang="en-US" dirty="0" smtClean="0"/>
          </a:p>
          <a:p>
            <a:pPr algn="r" rtl="1"/>
            <a:r>
              <a:rPr lang="he-IL" sz="1200" b="0" i="0" kern="1200" dirty="0" err="1" smtClean="0">
                <a:solidFill>
                  <a:schemeClr val="tx1"/>
                </a:solidFill>
                <a:effectLst/>
                <a:latin typeface="+mn-lt"/>
                <a:ea typeface="+mn-ea"/>
                <a:cs typeface="+mn-cs"/>
              </a:rPr>
              <a:t>לשלשית</a:t>
            </a:r>
            <a:r>
              <a:rPr lang="he-IL" sz="1200" b="0" i="0" kern="1200" dirty="0" smtClean="0">
                <a:solidFill>
                  <a:schemeClr val="tx1"/>
                </a:solidFill>
                <a:effectLst/>
                <a:latin typeface="+mn-lt"/>
                <a:ea typeface="+mn-ea"/>
                <a:cs typeface="+mn-cs"/>
              </a:rPr>
              <a:t> עץ תחת קינים</a:t>
            </a:r>
            <a:r>
              <a:rPr lang="he-IL" sz="1200" b="0" i="0" kern="1200" baseline="0" dirty="0" smtClean="0">
                <a:solidFill>
                  <a:schemeClr val="tx1"/>
                </a:solidFill>
                <a:effectLst/>
                <a:latin typeface="+mn-lt"/>
                <a:ea typeface="+mn-ea"/>
                <a:cs typeface="+mn-cs"/>
              </a:rPr>
              <a:t> מלאכותיים של טסיות, מוצעת למכירה במחיר 24.99 </a:t>
            </a:r>
            <a:r>
              <a:rPr lang="he-IL" sz="1200" b="0" i="0" kern="1200" baseline="0" dirty="0" err="1" smtClean="0">
                <a:solidFill>
                  <a:schemeClr val="tx1"/>
                </a:solidFill>
                <a:effectLst/>
                <a:latin typeface="+mn-lt"/>
                <a:ea typeface="+mn-ea"/>
                <a:cs typeface="+mn-cs"/>
              </a:rPr>
              <a:t>ליס"ט</a:t>
            </a:r>
            <a:r>
              <a:rPr lang="he-IL" sz="1200" b="0" i="0" kern="1200" baseline="0" dirty="0" smtClean="0">
                <a:solidFill>
                  <a:schemeClr val="tx1"/>
                </a:solidFill>
                <a:effectLst/>
                <a:latin typeface="+mn-lt"/>
                <a:ea typeface="+mn-ea"/>
                <a:cs typeface="+mn-cs"/>
              </a:rPr>
              <a:t> על-ידי חברת </a:t>
            </a:r>
            <a:r>
              <a:rPr lang="en-US" sz="1200" b="0" i="0" kern="1200" baseline="0" dirty="0" err="1" smtClean="0">
                <a:solidFill>
                  <a:schemeClr val="tx1"/>
                </a:solidFill>
                <a:effectLst/>
                <a:latin typeface="+mn-lt"/>
                <a:ea typeface="+mn-ea"/>
                <a:cs typeface="+mn-cs"/>
              </a:rPr>
              <a:t>CJWildlife</a:t>
            </a:r>
            <a:r>
              <a:rPr lang="he-IL" sz="1200" b="0" i="0" kern="1200" baseline="0" dirty="0" smtClean="0">
                <a:solidFill>
                  <a:schemeClr val="tx1"/>
                </a:solidFill>
                <a:effectLst/>
                <a:latin typeface="+mn-lt"/>
                <a:ea typeface="+mn-ea"/>
                <a:cs typeface="+mn-cs"/>
              </a:rPr>
              <a:t>, אנגליה. </a:t>
            </a:r>
            <a:r>
              <a:rPr lang="en-US" sz="1200" b="0" i="0" kern="1200" baseline="0" dirty="0" smtClean="0">
                <a:solidFill>
                  <a:schemeClr val="tx1"/>
                </a:solidFill>
                <a:effectLst/>
                <a:latin typeface="+mn-lt"/>
                <a:ea typeface="+mn-ea"/>
                <a:cs typeface="+mn-cs"/>
              </a:rPr>
              <a:t>https://www.birdfood.co.uk/dropping-board-for-swallow-nests</a:t>
            </a:r>
            <a:endParaRPr lang="he-IL" sz="1200" b="0" i="0" kern="1200" baseline="0" dirty="0" smtClean="0">
              <a:solidFill>
                <a:schemeClr val="tx1"/>
              </a:solidFill>
              <a:effectLst/>
              <a:latin typeface="+mn-lt"/>
              <a:ea typeface="+mn-ea"/>
              <a:cs typeface="+mn-cs"/>
            </a:endParaRPr>
          </a:p>
          <a:p>
            <a:pPr algn="r" rtl="1"/>
            <a:endParaRPr lang="he-IL" sz="1200" b="0" i="0" kern="1200" baseline="0" dirty="0" smtClean="0">
              <a:solidFill>
                <a:schemeClr val="tx1"/>
              </a:solidFill>
              <a:effectLst/>
              <a:latin typeface="+mn-lt"/>
              <a:ea typeface="+mn-ea"/>
              <a:cs typeface="+mn-cs"/>
            </a:endParaRPr>
          </a:p>
          <a:p>
            <a:pPr algn="r" rtl="1"/>
            <a:r>
              <a:rPr lang="he-IL" sz="1200" b="0" i="0" kern="1200" baseline="0" dirty="0" smtClean="0">
                <a:solidFill>
                  <a:schemeClr val="tx1"/>
                </a:solidFill>
                <a:effectLst/>
                <a:latin typeface="+mn-lt"/>
                <a:ea typeface="+mn-ea"/>
                <a:cs typeface="+mn-cs"/>
              </a:rPr>
              <a:t>צילום </a:t>
            </a:r>
            <a:r>
              <a:rPr lang="he-IL" sz="1200" b="0" i="0" kern="1200" baseline="0" dirty="0" err="1" smtClean="0">
                <a:solidFill>
                  <a:schemeClr val="tx1"/>
                </a:solidFill>
                <a:effectLst/>
                <a:latin typeface="+mn-lt"/>
                <a:ea typeface="+mn-ea"/>
                <a:cs typeface="+mn-cs"/>
              </a:rPr>
              <a:t>הלשלשית</a:t>
            </a:r>
            <a:r>
              <a:rPr lang="he-IL" sz="1200" b="0" i="0" kern="1200" baseline="0" dirty="0" smtClean="0">
                <a:solidFill>
                  <a:schemeClr val="tx1"/>
                </a:solidFill>
                <a:effectLst/>
                <a:latin typeface="+mn-lt"/>
                <a:ea typeface="+mn-ea"/>
                <a:cs typeface="+mn-cs"/>
              </a:rPr>
              <a:t> המאוירת:</a:t>
            </a:r>
            <a:r>
              <a:rPr lang="en-US" sz="1200" b="0" i="0" kern="1200" baseline="0" dirty="0" smtClean="0">
                <a:solidFill>
                  <a:schemeClr val="tx1"/>
                </a:solidFill>
                <a:effectLst/>
                <a:latin typeface="+mn-lt"/>
                <a:ea typeface="+mn-ea"/>
                <a:cs typeface="+mn-cs"/>
              </a:rPr>
              <a:t> </a:t>
            </a:r>
            <a:r>
              <a:rPr lang="he-IL" sz="1200" b="0" i="0" kern="1200" baseline="0" dirty="0" err="1" smtClean="0">
                <a:solidFill>
                  <a:schemeClr val="tx1"/>
                </a:solidFill>
                <a:effectLst/>
                <a:latin typeface="+mn-lt"/>
                <a:ea typeface="+mn-ea"/>
                <a:cs typeface="+mn-cs"/>
              </a:rPr>
              <a:t>הלשלשית</a:t>
            </a:r>
            <a:r>
              <a:rPr lang="he-IL" sz="1200" b="0" i="0" kern="1200" baseline="0" dirty="0" smtClean="0">
                <a:solidFill>
                  <a:schemeClr val="tx1"/>
                </a:solidFill>
                <a:effectLst/>
                <a:latin typeface="+mn-lt"/>
                <a:ea typeface="+mn-ea"/>
                <a:cs typeface="+mn-cs"/>
              </a:rPr>
              <a:t> הוכנה בידי ילדי כיתה ו' בנים, בי"ס נועם יבנה, יוני 2023. (צילום: אריאל </a:t>
            </a:r>
            <a:r>
              <a:rPr lang="he-IL" sz="1200" b="0" i="0" kern="1200" baseline="0" dirty="0" err="1" smtClean="0">
                <a:solidFill>
                  <a:schemeClr val="tx1"/>
                </a:solidFill>
                <a:effectLst/>
                <a:latin typeface="+mn-lt"/>
                <a:ea typeface="+mn-ea"/>
                <a:cs typeface="+mn-cs"/>
              </a:rPr>
              <a:t>צבל</a:t>
            </a:r>
            <a:r>
              <a:rPr lang="he-IL" sz="1200" b="0" i="0" kern="1200" baseline="0" dirty="0" smtClean="0">
                <a:solidFill>
                  <a:schemeClr val="tx1"/>
                </a:solidFill>
                <a:effectLst/>
                <a:latin typeface="+mn-lt"/>
                <a:ea typeface="+mn-ea"/>
                <a:cs typeface="+mn-cs"/>
              </a:rPr>
              <a:t>)</a:t>
            </a:r>
          </a:p>
          <a:p>
            <a:pPr algn="r" rtl="1"/>
            <a:endParaRPr lang="he-IL" sz="1200" b="0" i="0" kern="1200" baseline="0" dirty="0" smtClean="0">
              <a:solidFill>
                <a:schemeClr val="tx1"/>
              </a:solidFill>
              <a:effectLst/>
              <a:latin typeface="+mn-lt"/>
              <a:ea typeface="+mn-ea"/>
              <a:cs typeface="+mn-cs"/>
            </a:endParaRPr>
          </a:p>
          <a:p>
            <a:pPr algn="r" rtl="1"/>
            <a:r>
              <a:rPr lang="he-IL" sz="1200" b="0" i="0" kern="1200" baseline="0" dirty="0" err="1" smtClean="0">
                <a:solidFill>
                  <a:schemeClr val="tx1"/>
                </a:solidFill>
                <a:effectLst/>
                <a:latin typeface="+mn-lt"/>
                <a:ea typeface="+mn-ea"/>
                <a:cs typeface="+mn-cs"/>
              </a:rPr>
              <a:t>לשלשית</a:t>
            </a:r>
            <a:r>
              <a:rPr lang="he-IL" sz="1200" b="0" i="0" kern="1200" baseline="0" dirty="0" smtClean="0">
                <a:solidFill>
                  <a:schemeClr val="tx1"/>
                </a:solidFill>
                <a:effectLst/>
                <a:latin typeface="+mn-lt"/>
                <a:ea typeface="+mn-ea"/>
                <a:cs typeface="+mn-cs"/>
              </a:rPr>
              <a:t> בגרסה מוקדמת של ארגון מחקר הציפורים היפני: נייר מודפס שהמשתמשים מוזמנים להדביק על קרטון (לא נכלל במצגת). </a:t>
            </a:r>
            <a:r>
              <a:rPr lang="en-US" sz="1200" b="0" i="0" kern="1200" baseline="0" dirty="0" smtClean="0">
                <a:solidFill>
                  <a:schemeClr val="tx1"/>
                </a:solidFill>
                <a:effectLst/>
                <a:latin typeface="+mn-lt"/>
                <a:ea typeface="+mn-ea"/>
                <a:cs typeface="+mn-cs"/>
              </a:rPr>
              <a:t>I made a pattern that allows you to make your own swallow feces catcher, Swallow Blog 2, 24.6.2016. http://tsubameblog.bird-research.jp/article/175808180.html</a:t>
            </a:r>
            <a:endParaRPr lang="en-US" sz="1200" b="0" i="0" kern="1200" dirty="0" smtClean="0">
              <a:solidFill>
                <a:schemeClr val="tx1"/>
              </a:solidFill>
              <a:effectLst/>
              <a:latin typeface="+mn-lt"/>
              <a:ea typeface="+mn-ea"/>
              <a:cs typeface="+mn-cs"/>
            </a:endParaRPr>
          </a:p>
          <a:p>
            <a:pPr algn="l" rtl="0"/>
            <a:endParaRPr lang="he-IL" baseline="0" dirty="0" smtClean="0"/>
          </a:p>
          <a:p>
            <a:pPr algn="r" rtl="1"/>
            <a:r>
              <a:rPr lang="he-IL" dirty="0" smtClean="0"/>
              <a:t>אין</a:t>
            </a:r>
            <a:r>
              <a:rPr lang="he-IL" baseline="0" dirty="0" smtClean="0"/>
              <a:t> מידע בדוק על גודל השיפוע הנחוץ כדי למנוע קינון יונים. יש לזכור שככל שהשיפוע גדול יותר, כך קשה יותר לראות את חלקה התחתון של </a:t>
            </a:r>
            <a:r>
              <a:rPr lang="he-IL" baseline="0" dirty="0" err="1" smtClean="0"/>
              <a:t>שהלשלשית</a:t>
            </a:r>
            <a:r>
              <a:rPr lang="he-IL" baseline="0" dirty="0" smtClean="0"/>
              <a:t>, ולכן פוחת ערכה ככרזת הסברה, ולכן לא כדאי להפריז בשיפוע. בסרט "לחיות בשלום עם סנוניות"</a:t>
            </a:r>
            <a:r>
              <a:rPr lang="en-US" baseline="0" dirty="0" smtClean="0"/>
              <a:t> </a:t>
            </a:r>
            <a:r>
              <a:rPr lang="he-IL" baseline="0" dirty="0" smtClean="0"/>
              <a:t>בדקה 13:13 מופיעות הנחיות כלליות ליצירת שיפוע </a:t>
            </a:r>
            <a:r>
              <a:rPr lang="he-IL" baseline="0" dirty="0" err="1" smtClean="0"/>
              <a:t>בלשלשית</a:t>
            </a:r>
            <a:r>
              <a:rPr lang="he-IL" baseline="0" dirty="0" smtClean="0"/>
              <a:t> שנגזרה מלוח בגודל 70</a:t>
            </a:r>
            <a:r>
              <a:rPr lang="en-US" baseline="0" dirty="0" smtClean="0"/>
              <a:t>X</a:t>
            </a:r>
            <a:r>
              <a:rPr lang="he-IL" baseline="0" dirty="0" smtClean="0"/>
              <a:t>40 ס"מ. שיפוע שנמדד ב-4 ס"מ מנקודת הסימון המקורית הישרה (כלומר 9 ס"מ מעל החלק התחתון של הגיליון בתמונה) מתאים </a:t>
            </a:r>
            <a:r>
              <a:rPr lang="he-IL" baseline="0" dirty="0" err="1" smtClean="0"/>
              <a:t>ללשלשית</a:t>
            </a:r>
            <a:r>
              <a:rPr lang="he-IL" baseline="0" dirty="0" smtClean="0"/>
              <a:t> משופעת בכ-17 מעלות, וככל הנראה שיפוע כזה מספיק למנוע קינון יונים.</a:t>
            </a:r>
          </a:p>
          <a:p>
            <a:pPr algn="r" rtl="1"/>
            <a:endParaRPr lang="he-IL" baseline="0"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צילום </a:t>
            </a:r>
            <a:r>
              <a:rPr lang="he-IL" dirty="0" err="1" smtClean="0"/>
              <a:t>לשלשית</a:t>
            </a:r>
            <a:r>
              <a:rPr lang="he-IL" dirty="0" smtClean="0"/>
              <a:t> עם קן יונה במרכז המסחרי נווה אילן:</a:t>
            </a:r>
            <a:r>
              <a:rPr lang="en-US" dirty="0" smtClean="0"/>
              <a:t> </a:t>
            </a:r>
            <a:r>
              <a:rPr lang="he-IL" dirty="0" smtClean="0"/>
              <a:t>צילם אריאל </a:t>
            </a:r>
            <a:r>
              <a:rPr lang="he-IL" dirty="0" err="1" smtClean="0"/>
              <a:t>צבל</a:t>
            </a:r>
            <a:r>
              <a:rPr lang="he-IL" dirty="0" smtClean="0"/>
              <a:t> (צילום:</a:t>
            </a:r>
            <a:r>
              <a:rPr lang="en-US" baseline="0" dirty="0" smtClean="0"/>
              <a:t> DSCF2515 </a:t>
            </a:r>
            <a:r>
              <a:rPr lang="he-IL" baseline="0" dirty="0" smtClean="0"/>
              <a:t>נווה אילן 3.6.2022).</a:t>
            </a:r>
            <a:endParaRPr lang="en-US" dirty="0" smtClean="0"/>
          </a:p>
          <a:p>
            <a:pPr algn="r" rtl="1"/>
            <a:endParaRPr lang="en-US" dirty="0" smtClean="0"/>
          </a:p>
        </p:txBody>
      </p:sp>
      <p:sp>
        <p:nvSpPr>
          <p:cNvPr id="4" name="מציין מיקום של מספר שקופית 3"/>
          <p:cNvSpPr>
            <a:spLocks noGrp="1"/>
          </p:cNvSpPr>
          <p:nvPr>
            <p:ph type="sldNum" sz="quarter" idx="10"/>
          </p:nvPr>
        </p:nvSpPr>
        <p:spPr/>
        <p:txBody>
          <a:bodyPr/>
          <a:lstStyle/>
          <a:p>
            <a:fld id="{8DDA644D-2421-42C9-9EDE-DA78EDACC06D}" type="slidenum">
              <a:rPr lang="he-IL" smtClean="0"/>
              <a:t>9</a:t>
            </a:fld>
            <a:endParaRPr lang="he-IL"/>
          </a:p>
        </p:txBody>
      </p:sp>
    </p:spTree>
    <p:extLst>
      <p:ext uri="{BB962C8B-B14F-4D97-AF65-F5344CB8AC3E}">
        <p14:creationId xmlns:p14="http://schemas.microsoft.com/office/powerpoint/2010/main" val="94938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ציור וטקסט על סנוניות הרפתות מימי-הביניים</a:t>
            </a:r>
          </a:p>
          <a:p>
            <a:endParaRPr lang="en-US" dirty="0" smtClean="0"/>
          </a:p>
          <a:p>
            <a:pPr algn="l" rtl="0"/>
            <a:r>
              <a:rPr lang="en-US" dirty="0" smtClean="0"/>
              <a:t>Bodleian Library, MS. </a:t>
            </a:r>
            <a:r>
              <a:rPr lang="en-US" dirty="0" err="1" smtClean="0"/>
              <a:t>Bodley</a:t>
            </a:r>
            <a:r>
              <a:rPr lang="en-US" dirty="0" smtClean="0"/>
              <a:t> 764, </a:t>
            </a:r>
            <a:r>
              <a:rPr lang="en-US" sz="1200" b="0" i="0" kern="1200" dirty="0" smtClean="0">
                <a:solidFill>
                  <a:schemeClr val="tx1"/>
                </a:solidFill>
                <a:effectLst/>
                <a:latin typeface="+mn-lt"/>
                <a:ea typeface="+mn-ea"/>
                <a:cs typeface="+mn-cs"/>
              </a:rPr>
              <a:t>, folio 81v, </a:t>
            </a:r>
            <a:r>
              <a:rPr lang="en-US" dirty="0" smtClean="0"/>
              <a:t>England, c. 1225-50. </a:t>
            </a:r>
          </a:p>
          <a:p>
            <a:r>
              <a:rPr lang="he-IL" dirty="0" smtClean="0"/>
              <a:t>טקסט נלווה: </a:t>
            </a:r>
            <a:r>
              <a:rPr lang="en-US" dirty="0" smtClean="0"/>
              <a:t>Swallows are noisy, fly in circles, take their food from the air, and are skilled in nest building and in raising their young. Knowing that a building is about to collapse, the swallows leave before that happens. https://bestiary.ca/beasts/beastgallery255.htm</a:t>
            </a:r>
          </a:p>
          <a:p>
            <a:endParaRPr lang="en-US" dirty="0" smtClean="0"/>
          </a:p>
          <a:p>
            <a:r>
              <a:rPr lang="he-IL" dirty="0" smtClean="0"/>
              <a:t>כריכת ספר:</a:t>
            </a:r>
            <a:r>
              <a:rPr lang="en-US" dirty="0" smtClean="0"/>
              <a:t> </a:t>
            </a:r>
            <a:r>
              <a:rPr lang="he-IL" dirty="0" smtClean="0"/>
              <a:t>אוסקר ויילד, הנסיך המאושר, תרגום::</a:t>
            </a:r>
            <a:r>
              <a:rPr lang="en-US" dirty="0" smtClean="0"/>
              <a:t> </a:t>
            </a:r>
            <a:r>
              <a:rPr lang="he-IL" dirty="0" smtClean="0"/>
              <a:t>אהרון</a:t>
            </a:r>
            <a:r>
              <a:rPr lang="he-IL" baseline="0" dirty="0" smtClean="0"/>
              <a:t> בר, </a:t>
            </a:r>
            <a:r>
              <a:rPr lang="he-IL" dirty="0" smtClean="0"/>
              <a:t>איור: ליאת בנימיני-אריאל (תל-אביב:</a:t>
            </a:r>
            <a:r>
              <a:rPr lang="en-US" dirty="0" smtClean="0"/>
              <a:t> </a:t>
            </a:r>
            <a:r>
              <a:rPr lang="he-IL" dirty="0" smtClean="0"/>
              <a:t>מודן, 1988). (גרסת מקור:</a:t>
            </a:r>
            <a:r>
              <a:rPr lang="en-US" dirty="0" smtClean="0"/>
              <a:t> </a:t>
            </a:r>
            <a:r>
              <a:rPr lang="he-IL" dirty="0" smtClean="0"/>
              <a:t>1888 </a:t>
            </a:r>
            <a:r>
              <a:rPr lang="en-US" dirty="0" smtClean="0"/>
              <a:t>https://www.gutenberg.org/files/902/902-h/902-h.htm</a:t>
            </a:r>
            <a:r>
              <a:rPr lang="he-IL" dirty="0" smtClean="0"/>
              <a:t>)</a:t>
            </a:r>
            <a:endParaRPr lang="en-US" dirty="0" smtClean="0"/>
          </a:p>
          <a:p>
            <a:endParaRPr lang="en-US" dirty="0" smtClean="0"/>
          </a:p>
          <a:p>
            <a:r>
              <a:rPr lang="he-IL" dirty="0" smtClean="0"/>
              <a:t>ציור הילד על </a:t>
            </a:r>
            <a:r>
              <a:rPr lang="he-IL" dirty="0" err="1" smtClean="0"/>
              <a:t>לשלשית</a:t>
            </a:r>
            <a:r>
              <a:rPr lang="he-IL" dirty="0" smtClean="0"/>
              <a:t> צויר</a:t>
            </a:r>
            <a:r>
              <a:rPr lang="he-IL" baseline="0" dirty="0" smtClean="0"/>
              <a:t> בפעילות בבית ספר נועם יבנה, כיתה ו' בנים, יוני 2023. (צילום:</a:t>
            </a:r>
            <a:r>
              <a:rPr lang="en-US" baseline="0" dirty="0" smtClean="0"/>
              <a:t> </a:t>
            </a:r>
            <a:r>
              <a:rPr lang="he-IL" baseline="0" dirty="0" smtClean="0"/>
              <a:t>אריאל </a:t>
            </a:r>
            <a:r>
              <a:rPr lang="he-IL" baseline="0" dirty="0" err="1" smtClean="0"/>
              <a:t>צבל</a:t>
            </a:r>
            <a:r>
              <a:rPr lang="he-IL" baseline="0" dirty="0" smtClean="0"/>
              <a:t>)</a:t>
            </a:r>
          </a:p>
          <a:p>
            <a:endParaRPr lang="he-IL" baseline="0" dirty="0" smtClean="0"/>
          </a:p>
          <a:p>
            <a:r>
              <a:rPr lang="he-IL" baseline="0" dirty="0" smtClean="0"/>
              <a:t>ציור הילד/ה על נייר זכה ב"הגלויה הזוכה" בבי"ס החיטה ע"ש א. אהרונסון, </a:t>
            </a:r>
            <a:r>
              <a:rPr lang="he-IL" baseline="0" dirty="0" err="1" smtClean="0"/>
              <a:t>זכרון</a:t>
            </a:r>
            <a:r>
              <a:rPr lang="he-IL" baseline="0" dirty="0" smtClean="0"/>
              <a:t> יעקב, במיזם הבית-ספרי "קן לסנונית". מתוך אתר ביה"ס.  </a:t>
            </a:r>
            <a:r>
              <a:rPr lang="en-US" baseline="0" dirty="0" smtClean="0"/>
              <a:t>https://hachita.tik-tak.net/%D7%94%D7%A7%D7%A9%D7%A8-%D7%94%D7%A8%D7%91-%D7%93%D7%95%D7%A8%D7%99-3/%D7%A7%D7%9F-%D7%9C%D7%A1%D7%A0%D7%95%D7%A0%D7%99%D7%AA/</a:t>
            </a:r>
            <a:endParaRPr lang="he-IL" dirty="0"/>
          </a:p>
        </p:txBody>
      </p:sp>
      <p:sp>
        <p:nvSpPr>
          <p:cNvPr id="4" name="מציין מיקום של מספר שקופית 3"/>
          <p:cNvSpPr>
            <a:spLocks noGrp="1"/>
          </p:cNvSpPr>
          <p:nvPr>
            <p:ph type="sldNum" sz="quarter" idx="10"/>
          </p:nvPr>
        </p:nvSpPr>
        <p:spPr/>
        <p:txBody>
          <a:bodyPr/>
          <a:lstStyle/>
          <a:p>
            <a:fld id="{8DDA644D-2421-42C9-9EDE-DA78EDACC06D}" type="slidenum">
              <a:rPr lang="he-IL" smtClean="0"/>
              <a:t>10</a:t>
            </a:fld>
            <a:endParaRPr lang="he-IL"/>
          </a:p>
        </p:txBody>
      </p:sp>
    </p:spTree>
    <p:extLst>
      <p:ext uri="{BB962C8B-B14F-4D97-AF65-F5344CB8AC3E}">
        <p14:creationId xmlns:p14="http://schemas.microsoft.com/office/powerpoint/2010/main" val="396803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(תיעוד מפורט של סקר "מטרדים" שנעשה בשוהם בעל-ידי</a:t>
            </a:r>
            <a:r>
              <a:rPr lang="he-IL" baseline="0" dirty="0" smtClean="0"/>
              <a:t> כיתות ד', </a:t>
            </a:r>
            <a:r>
              <a:rPr lang="he-IL" dirty="0" smtClean="0"/>
              <a:t>ומקור למפה). </a:t>
            </a:r>
            <a:r>
              <a:rPr lang="he-IL" dirty="0" err="1" smtClean="0"/>
              <a:t>קינדרמן</a:t>
            </a:r>
            <a:r>
              <a:rPr lang="he-IL" dirty="0" smtClean="0"/>
              <a:t>, רוני, אילנה מורד ושלומית ליפשיץ. סקר מטרדים מקינון סנוניות במרכז מסחרי בשוהם. מאי 31, 2016.  משועתק </a:t>
            </a:r>
            <a:r>
              <a:rPr lang="he-IL" dirty="0" err="1" smtClean="0"/>
              <a:t>באתרהמרכז</a:t>
            </a:r>
            <a:r>
              <a:rPr lang="he-IL" baseline="0" dirty="0" smtClean="0"/>
              <a:t> לטיפוח ציפורי הבר בחצר ובגינה.</a:t>
            </a:r>
            <a:endParaRPr lang="he-IL"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en-US" dirty="0" smtClean="0"/>
              <a:t>https://www.yardbirds.org.il/assets/userfiles/files/%25D7%25A1%25D7%25A7%25D7%25A8%2B%25D7%259E%25D7%2598%25D7%25A8%25D7%2593%25D7%2599%25D7%259D%2B%25D7%259E%25D7%25A7%25D7%2599%25D7%25A0%25D7%2599%2B%25D7%25A1%25D7%25A0%25D7%2595%25D7%25A0%25D7%2599%25D7%2595%25D7%25AA%2B%25D7%2591%25D7%259E%25D7%25A8%25D7%259B%25D7%2596%2B%25D7%259E%25D7%25A1%25D7%2597%25D7%25A8%25D7%2599%2B%25D7%25A9%25D7%2595%25D7%2594%25D7%259D.pdf</a:t>
            </a:r>
            <a:endParaRPr lang="he-IL" dirty="0" smtClean="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err="1" smtClean="0"/>
              <a:t>הרגשונים</a:t>
            </a:r>
            <a:r>
              <a:rPr lang="he-IL" baseline="0" dirty="0" smtClean="0"/>
              <a:t> אינם נכללים בעבודה שנעשתה בסקר המקורי, והם נוספו לתמונה לצורך המחשה בלבד. התאמת </a:t>
            </a:r>
            <a:r>
              <a:rPr lang="he-IL" baseline="0" dirty="0" err="1" smtClean="0"/>
              <a:t>הרגשונים</a:t>
            </a:r>
            <a:r>
              <a:rPr lang="he-IL" baseline="0" dirty="0" smtClean="0"/>
              <a:t> לחנויות דמיונית ושרירותית, ואינה מעידה על עמדות העסקים שצוינו במפה. (עיצוב:</a:t>
            </a:r>
            <a:r>
              <a:rPr lang="en-US" baseline="0" dirty="0" smtClean="0"/>
              <a:t> </a:t>
            </a:r>
            <a:r>
              <a:rPr lang="he-IL" baseline="0" dirty="0" smtClean="0"/>
              <a:t>אריאל </a:t>
            </a:r>
            <a:r>
              <a:rPr lang="he-IL" baseline="0" dirty="0" err="1" smtClean="0"/>
              <a:t>צבל</a:t>
            </a:r>
            <a:r>
              <a:rPr lang="he-IL" baseline="0" dirty="0" smtClean="0"/>
              <a:t>).</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8DDA644D-2421-42C9-9EDE-DA78EDACC06D}" type="slidenum">
              <a:rPr lang="he-IL" smtClean="0"/>
              <a:t>11</a:t>
            </a:fld>
            <a:endParaRPr lang="he-IL"/>
          </a:p>
        </p:txBody>
      </p:sp>
    </p:spTree>
    <p:extLst>
      <p:ext uri="{BB962C8B-B14F-4D97-AF65-F5344CB8AC3E}">
        <p14:creationId xmlns:p14="http://schemas.microsoft.com/office/powerpoint/2010/main" val="173279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דוגמאות למקורות מידע רלוונטיים במרשתת, מלמעלה למטה:</a:t>
            </a:r>
            <a:r>
              <a:rPr lang="en-US" dirty="0" smtClean="0"/>
              <a:t> </a:t>
            </a:r>
          </a:p>
          <a:p>
            <a:r>
              <a:rPr lang="he-IL" dirty="0" smtClean="0"/>
              <a:t>אתר הצפרות הישראלי </a:t>
            </a:r>
            <a:r>
              <a:rPr lang="en-US" dirty="0" smtClean="0"/>
              <a:t>https://www.birds.org.il/he?gad_source=1&amp;gclid=Cj0KCQjw2a6wBhCVARIsABPeH1sC_W3GsuBXDGZ3k5GkiU69jrmQmra1yZ_QLpQ-xxag0e1I2MjxOPYaAtcSEALw_wcB</a:t>
            </a:r>
            <a:endParaRPr lang="he-IL" dirty="0" smtClean="0"/>
          </a:p>
          <a:p>
            <a:r>
              <a:rPr lang="he-IL" dirty="0" smtClean="0"/>
              <a:t>חיות בר יבנה (דף </a:t>
            </a:r>
            <a:r>
              <a:rPr lang="he-IL" dirty="0" err="1" smtClean="0"/>
              <a:t>פייסבוק</a:t>
            </a:r>
            <a:r>
              <a:rPr lang="he-IL" dirty="0" smtClean="0"/>
              <a:t>) </a:t>
            </a:r>
            <a:r>
              <a:rPr lang="en-US" dirty="0" smtClean="0"/>
              <a:t>https://www.facebook.com/p/%D7%97%D7%99%D7%95%D7%AA-%D7%91%D7%A8-%D7%99%D7%91%D7%A0%D7%94-100063534758457/?paipv=0&amp;eav=AfbE5StsZCbMFqkFmmUjZbpxlqcJLFFYKEFPI052jprdhkW7WVCJ_v_Jt56z49y5E40&amp;_rdr</a:t>
            </a:r>
            <a:endParaRPr lang="he-IL" dirty="0" smtClean="0"/>
          </a:p>
          <a:p>
            <a:r>
              <a:rPr lang="he-IL" dirty="0" smtClean="0"/>
              <a:t>המרכז לטיפוח ציפורי הבר בחצר ובגינה </a:t>
            </a:r>
            <a:r>
              <a:rPr lang="en-US" dirty="0" smtClean="0"/>
              <a:t>https://www.yardbirds.org.il/</a:t>
            </a:r>
            <a:endParaRPr lang="he-IL" dirty="0" smtClean="0"/>
          </a:p>
          <a:p>
            <a:endParaRPr lang="he-IL" dirty="0" smtClean="0"/>
          </a:p>
          <a:p>
            <a:r>
              <a:rPr lang="he-IL" dirty="0" smtClean="0"/>
              <a:t>מקור לדפי החוברת:</a:t>
            </a:r>
            <a:r>
              <a:rPr lang="en-US" baseline="0" dirty="0" smtClean="0"/>
              <a:t> </a:t>
            </a:r>
            <a:r>
              <a:rPr lang="he-IL" baseline="0" dirty="0" smtClean="0"/>
              <a:t>סקר קינון סנוניות בידי ילדי כיתות ו' בכ-200 בתי"ס במחוז </a:t>
            </a:r>
            <a:r>
              <a:rPr lang="he-IL" baseline="0" dirty="0" err="1" smtClean="0"/>
              <a:t>אישיקאווה</a:t>
            </a:r>
            <a:r>
              <a:rPr lang="he-IL" baseline="0" dirty="0" smtClean="0"/>
              <a:t>, יפן, נערך מאז 1972; בעמ' 16-7 </a:t>
            </a:r>
            <a:r>
              <a:rPr lang="he-IL" dirty="0" smtClean="0"/>
              <a:t>הנחיות לסקר קינון </a:t>
            </a:r>
            <a:r>
              <a:rPr lang="he-IL" baseline="0" dirty="0" smtClean="0"/>
              <a:t>סנוניות הרפתות, לרבות דוגמאות לדפי עבודה; דפי העבודה מותאמים במיוחד לילדי בית-ספר, על בסיס 40 שנות ניסיון בתחום זה.</a:t>
            </a:r>
            <a:endParaRPr lang="en-US" dirty="0" smtClean="0"/>
          </a:p>
          <a:p>
            <a:pPr algn="l" rtl="0"/>
            <a:r>
              <a:rPr lang="en-US" dirty="0" smtClean="0"/>
              <a:t>Okamoto, Hiroko, and Victor Yu. Barn Swallows Observation Guide: For School Teachers and Education Leaders. Wild Bird Society of Japan, 2016. https://www.wbsj.org/event/img_swallow-guide/swallow-guide.pdf</a:t>
            </a:r>
          </a:p>
          <a:p>
            <a:endParaRPr lang="he-IL" dirty="0"/>
          </a:p>
        </p:txBody>
      </p:sp>
      <p:sp>
        <p:nvSpPr>
          <p:cNvPr id="4" name="מציין מיקום של מספר שקופית 3"/>
          <p:cNvSpPr>
            <a:spLocks noGrp="1"/>
          </p:cNvSpPr>
          <p:nvPr>
            <p:ph type="sldNum" sz="quarter" idx="10"/>
          </p:nvPr>
        </p:nvSpPr>
        <p:spPr/>
        <p:txBody>
          <a:bodyPr/>
          <a:lstStyle/>
          <a:p>
            <a:fld id="{8DDA644D-2421-42C9-9EDE-DA78EDACC06D}" type="slidenum">
              <a:rPr lang="he-IL" smtClean="0"/>
              <a:t>12</a:t>
            </a:fld>
            <a:endParaRPr lang="he-IL"/>
          </a:p>
        </p:txBody>
      </p:sp>
    </p:spTree>
    <p:extLst>
      <p:ext uri="{BB962C8B-B14F-4D97-AF65-F5344CB8AC3E}">
        <p14:creationId xmlns:p14="http://schemas.microsoft.com/office/powerpoint/2010/main" val="2824699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מצגת זו כוללת דימויים ממקורות שונים,</a:t>
            </a:r>
            <a:r>
              <a:rPr lang="he-IL" baseline="0" dirty="0" smtClean="0"/>
              <a:t> והיא </a:t>
            </a:r>
            <a:r>
              <a:rPr lang="he-IL" dirty="0" smtClean="0"/>
              <a:t>נוצרה בכוונה </a:t>
            </a:r>
            <a:r>
              <a:rPr lang="he-IL" baseline="0" dirty="0" smtClean="0"/>
              <a:t>לעשות שימוש הוגן בכל הדימויים. אם מופיע במצגת דימוי שנמצא בבעלותך ואינך מעוניין שיופיע במצגת, יש לפנות אלינו </a:t>
            </a:r>
            <a:r>
              <a:rPr lang="en-US" baseline="0" dirty="0" smtClean="0"/>
              <a:t>swallows@haai.org.il</a:t>
            </a:r>
            <a:r>
              <a:rPr lang="he-IL" baseline="0" dirty="0" smtClean="0"/>
              <a:t>, לציין במדויק באיזה דימוי מדובר, ולציין שאת/ה הבעלים של הדימוי. מכון אדם וחיה יעשה מאמץ להסיר את הדימוי מהמצגת בהקדם האפשרי.</a:t>
            </a:r>
          </a:p>
          <a:p>
            <a:pPr algn="l" rtl="0"/>
            <a:r>
              <a:rPr lang="en-US" sz="1200" b="0" i="0" kern="1200" dirty="0" smtClean="0">
                <a:solidFill>
                  <a:schemeClr val="tx1"/>
                </a:solidFill>
                <a:effectLst/>
                <a:latin typeface="+mn-lt"/>
                <a:ea typeface="+mn-ea"/>
                <a:cs typeface="+mn-cs"/>
              </a:rPr>
              <a:t>This presentation includes images from various sources, and it was created with the intention of making fair use of all images. If an image that you own appears in the presentation and you do not want it to appear in the presentation, please contact us at swallows@haai.org.il, specify exactly which image it is, and state that you are the owner of the image. The Human and Animal Institute will make an effort to remove the image from the presentation as soon as possible.</a:t>
            </a:r>
          </a:p>
          <a:p>
            <a:pPr algn="l" rtl="0"/>
            <a:endParaRPr lang="he-IL"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צילום הסיום: </a:t>
            </a:r>
            <a:r>
              <a:rPr lang="he-IL" dirty="0" err="1" smtClean="0"/>
              <a:t>לשלשית</a:t>
            </a:r>
            <a:r>
              <a:rPr lang="he-IL" dirty="0" smtClean="0"/>
              <a:t> שהכינו ילדות כיתה ו' (בי"ס</a:t>
            </a:r>
            <a:r>
              <a:rPr lang="he-IL" baseline="0" dirty="0" smtClean="0"/>
              <a:t> נועם, יבנה, קיץ 2023), תלויה תחת קן סנוניות הרפתות במעבר מקורה במרכז מסחרי ביבנה. (צילם:</a:t>
            </a:r>
            <a:r>
              <a:rPr lang="en-US" baseline="0" dirty="0" smtClean="0"/>
              <a:t> </a:t>
            </a:r>
            <a:r>
              <a:rPr lang="he-IL" baseline="0" dirty="0" smtClean="0"/>
              <a:t>אריאל </a:t>
            </a:r>
            <a:r>
              <a:rPr lang="he-IL" baseline="0" dirty="0" err="1" smtClean="0"/>
              <a:t>צבל</a:t>
            </a:r>
            <a:r>
              <a:rPr lang="he-IL" baseline="0" dirty="0" smtClean="0"/>
              <a:t>)</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8DDA644D-2421-42C9-9EDE-DA78EDACC06D}" type="slidenum">
              <a:rPr lang="he-IL" smtClean="0"/>
              <a:t>13</a:t>
            </a:fld>
            <a:endParaRPr lang="he-IL"/>
          </a:p>
        </p:txBody>
      </p:sp>
    </p:spTree>
    <p:extLst>
      <p:ext uri="{BB962C8B-B14F-4D97-AF65-F5344CB8AC3E}">
        <p14:creationId xmlns:p14="http://schemas.microsoft.com/office/powerpoint/2010/main" val="1877091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24797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129046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265860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188514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227214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400178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326224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266599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32028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10092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FA505047-2EA8-49CE-B77D-9ED6AEF17786}" type="datetimeFigureOut">
              <a:rPr lang="he-IL" smtClean="0"/>
              <a:t>ב'/ניסן/תשפ"ד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6B4A47D-B7E4-44E6-8CE4-23D5737424FC}" type="slidenum">
              <a:rPr lang="he-IL" smtClean="0"/>
              <a:t>‹#›</a:t>
            </a:fld>
            <a:endParaRPr lang="he-IL"/>
          </a:p>
        </p:txBody>
      </p:sp>
    </p:spTree>
    <p:extLst>
      <p:ext uri="{BB962C8B-B14F-4D97-AF65-F5344CB8AC3E}">
        <p14:creationId xmlns:p14="http://schemas.microsoft.com/office/powerpoint/2010/main" val="313259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05047-2EA8-49CE-B77D-9ED6AEF17786}" type="datetimeFigureOut">
              <a:rPr lang="he-IL" smtClean="0"/>
              <a:t>ב'/ניסן/תשפ"ד</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4A47D-B7E4-44E6-8CE4-23D5737424FC}" type="slidenum">
              <a:rPr lang="he-IL" smtClean="0"/>
              <a:t>‹#›</a:t>
            </a:fld>
            <a:endParaRPr lang="he-IL"/>
          </a:p>
        </p:txBody>
      </p:sp>
    </p:spTree>
    <p:extLst>
      <p:ext uri="{BB962C8B-B14F-4D97-AF65-F5344CB8AC3E}">
        <p14:creationId xmlns:p14="http://schemas.microsoft.com/office/powerpoint/2010/main" val="3740453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2.png"/><Relationship Id="rId4" Type="http://schemas.openxmlformats.org/officeDocument/2006/relationships/diagramLayout" Target="../diagrams/layout4.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aai.org.il/?page_id=851"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lona.org.il/%D7%91%D7%96%D7%99%D7%9D-%D7%90%D7%93%D7%95%D7%9E%D7%99%D7%9D/" TargetMode="External"/><Relationship Id="rId5" Type="http://schemas.openxmlformats.org/officeDocument/2006/relationships/hyperlink" Target="https://www.zy1882.co.il/Branches/Branch.aspx?nodeId=1102&amp;branchId=1224" TargetMode="External"/><Relationship Id="rId4" Type="http://schemas.openxmlformats.org/officeDocument/2006/relationships/hyperlink" Target="https://www.yardbirdsil.info/activity/zukim/zukim.ht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myofek.cet.ac.il/he/item/BDt5uxo0" TargetMode="External"/><Relationship Id="rId3" Type="http://schemas.openxmlformats.org/officeDocument/2006/relationships/hyperlink" Target="https://haai.org.il/?page_id=46" TargetMode="External"/><Relationship Id="rId7" Type="http://schemas.openxmlformats.org/officeDocument/2006/relationships/hyperlink" Target="https://myofek.cet.ac.il/he/item/wsCnJSyx"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haai.org.il/wp-content/uploads/2022/04/Tsovel-Barn-Swallow-Roosts-in-Car-Parks-April-2022.pdf" TargetMode="External"/><Relationship Id="rId11" Type="http://schemas.openxmlformats.org/officeDocument/2006/relationships/image" Target="../media/image6.png"/><Relationship Id="rId5" Type="http://schemas.openxmlformats.org/officeDocument/2006/relationships/hyperlink" Target="https://haai.org.il/wp-content/uploads/2021/06/swallows-QA.pdf" TargetMode="External"/><Relationship Id="rId10" Type="http://schemas.openxmlformats.org/officeDocument/2006/relationships/image" Target="../media/image5.png"/><Relationship Id="rId4" Type="http://schemas.openxmlformats.org/officeDocument/2006/relationships/hyperlink" Target="https://arieltsovel.com/%D7%A1%D7%A0%D7%95%D7%A0%D7%99%D7%95%D7%AA-%D7%95%D7%98%D7%A1%D7%99%D7%95%D7%AA-%D7%A8%D7%A9%D7%99%D7%9E%D7%95%D7%AA-%D7%9E%D7%99%D7%91%D7%A0%D7%94-%D7%95%D7%9E%D7%A7%D7%95%D7%A8%D7%95%D7%AA-%D7%9E/" TargetMode="Externa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hyperlink" Target="https://haai.org.il/?page_id=851" TargetMode="External"/><Relationship Id="rId18" Type="http://schemas.openxmlformats.org/officeDocument/2006/relationships/diagramColors" Target="../diagrams/colors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diagramQuickStyle" Target="../diagrams/quickStyle3.xml"/><Relationship Id="rId2" Type="http://schemas.openxmlformats.org/officeDocument/2006/relationships/notesSlide" Target="../notesSlides/notesSlide2.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Data" Target="../diagrams/data3.xml"/><Relationship Id="rId10" Type="http://schemas.openxmlformats.org/officeDocument/2006/relationships/diagramQuickStyle" Target="../diagrams/quickStyle2.xml"/><Relationship Id="rId19" Type="http://schemas.microsoft.com/office/2007/relationships/diagramDrawing" Target="../diagrams/drawing3.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apps.education.gov.il/mankal/Horaa.aspx?siduri=45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1"/>
            <a:ext cx="9144000" cy="7073983"/>
          </a:xfrm>
          <a:prstGeom prst="rect">
            <a:avLst/>
          </a:prstGeom>
          <a:solidFill>
            <a:srgbClr val="CE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descr="https://haai.org.il/wp-content/uploads/2023/07/%D7%9C%D7%A9%D7%9C%D7%A9%D7%99%D7%AA-1-%D7%9E%D7%90%D7%95%D7%99%D7%A8%D7%AA-%D7%91%D7%9E%D7%A8%D7%9B%D7%96-%D7%94%D7%9E%D7%A1%D7%97%D7%A8%D7%99-%D7%A0%D7%95%D7%95%D7%94-%D7%90%D7%99%D7%9C%D7%9F-2.7.20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4449"/>
            <a:ext cx="9144000" cy="5759534"/>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ctrTitle"/>
          </p:nvPr>
        </p:nvSpPr>
        <p:spPr>
          <a:xfrm>
            <a:off x="685800" y="382161"/>
            <a:ext cx="7772400" cy="920621"/>
          </a:xfrm>
        </p:spPr>
        <p:txBody>
          <a:bodyPr/>
          <a:lstStyle/>
          <a:p>
            <a:r>
              <a:rPr lang="he-IL" dirty="0" smtClean="0">
                <a:solidFill>
                  <a:schemeClr val="accent2">
                    <a:lumMod val="50000"/>
                  </a:schemeClr>
                </a:solidFill>
                <a:cs typeface="+mn-cs"/>
              </a:rPr>
              <a:t>לחיות בשלום עם סנוניות</a:t>
            </a:r>
            <a:endParaRPr lang="he-IL" dirty="0">
              <a:solidFill>
                <a:schemeClr val="accent2">
                  <a:lumMod val="50000"/>
                </a:schemeClr>
              </a:solidFill>
              <a:cs typeface="+mn-cs"/>
            </a:endParaRPr>
          </a:p>
        </p:txBody>
      </p:sp>
      <p:sp>
        <p:nvSpPr>
          <p:cNvPr id="3" name="כותרת משנה 2"/>
          <p:cNvSpPr>
            <a:spLocks noGrp="1"/>
          </p:cNvSpPr>
          <p:nvPr>
            <p:ph type="subTitle" idx="1"/>
          </p:nvPr>
        </p:nvSpPr>
        <p:spPr>
          <a:xfrm>
            <a:off x="1020807" y="1323157"/>
            <a:ext cx="7092000" cy="828676"/>
          </a:xfrm>
          <a:solidFill>
            <a:srgbClr val="678692"/>
          </a:solidFill>
        </p:spPr>
        <p:txBody>
          <a:bodyPr/>
          <a:lstStyle/>
          <a:p>
            <a:pPr>
              <a:spcBef>
                <a:spcPts val="600"/>
              </a:spcBef>
            </a:pPr>
            <a:r>
              <a:rPr lang="he-IL" dirty="0" smtClean="0">
                <a:solidFill>
                  <a:schemeClr val="bg1"/>
                </a:solidFill>
              </a:rPr>
              <a:t>מפגש הדרכה לצוותי חינוך בהנחיית ד"ר אריאל </a:t>
            </a:r>
            <a:r>
              <a:rPr lang="he-IL" dirty="0" err="1" smtClean="0">
                <a:solidFill>
                  <a:schemeClr val="bg1"/>
                </a:solidFill>
              </a:rPr>
              <a:t>צבל</a:t>
            </a:r>
            <a:endParaRPr lang="he-IL" dirty="0">
              <a:solidFill>
                <a:schemeClr val="bg1"/>
              </a:solidFill>
            </a:endParaRPr>
          </a:p>
          <a:p>
            <a:pPr>
              <a:spcBef>
                <a:spcPts val="0"/>
              </a:spcBef>
            </a:pPr>
            <a:r>
              <a:rPr lang="he-IL" dirty="0" smtClean="0">
                <a:solidFill>
                  <a:schemeClr val="bg1"/>
                </a:solidFill>
              </a:rPr>
              <a:t>מכון אדם וחיה, 9.4.2024</a:t>
            </a:r>
            <a:endParaRPr lang="he-IL" dirty="0">
              <a:solidFill>
                <a:schemeClr val="bg1"/>
              </a:solidFill>
            </a:endParaRPr>
          </a:p>
        </p:txBody>
      </p:sp>
      <p:sp>
        <p:nvSpPr>
          <p:cNvPr id="6" name="כותרת משנה 2"/>
          <p:cNvSpPr txBox="1">
            <a:spLocks/>
          </p:cNvSpPr>
          <p:nvPr/>
        </p:nvSpPr>
        <p:spPr>
          <a:xfrm>
            <a:off x="1030332" y="1193357"/>
            <a:ext cx="7092000" cy="50400"/>
          </a:xfrm>
          <a:prstGeom prst="rect">
            <a:avLst/>
          </a:prstGeom>
          <a:solidFill>
            <a:srgbClr val="678692"/>
          </a:solidFill>
        </p:spPr>
        <p:txBody>
          <a:bodyPr vert="horz" lIns="91440" tIns="45720" rIns="91440" bIns="45720" rtlCol="0">
            <a:normAutofit fontScale="25000" lnSpcReduction="2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endParaRPr lang="he-IL" dirty="0">
              <a:solidFill>
                <a:schemeClr val="bg1"/>
              </a:solidFill>
            </a:endParaRPr>
          </a:p>
        </p:txBody>
      </p:sp>
      <p:sp>
        <p:nvSpPr>
          <p:cNvPr id="7" name="מלבן 6"/>
          <p:cNvSpPr/>
          <p:nvPr/>
        </p:nvSpPr>
        <p:spPr>
          <a:xfrm>
            <a:off x="1020806" y="2098499"/>
            <a:ext cx="7092000" cy="50400"/>
          </a:xfrm>
          <a:prstGeom prst="rect">
            <a:avLst/>
          </a:prstGeom>
          <a:solidFill>
            <a:srgbClr val="CE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739330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695178" y="939114"/>
            <a:ext cx="5158372" cy="5708821"/>
          </a:xfrm>
          <a:solidFill>
            <a:schemeClr val="bg1"/>
          </a:solidFill>
        </p:spPr>
        <p:txBody>
          <a:bodyPr>
            <a:normAutofit fontScale="92500"/>
          </a:bodyPr>
          <a:lstStyle/>
          <a:p>
            <a:r>
              <a:rPr lang="he-IL" sz="2500" dirty="0" smtClean="0"/>
              <a:t>אתיקה (במיזם ממושך)</a:t>
            </a:r>
          </a:p>
          <a:p>
            <a:pPr lvl="1"/>
            <a:r>
              <a:rPr lang="he-IL" dirty="0" smtClean="0"/>
              <a:t>מבוא לזכויות בעלי-חיים.</a:t>
            </a:r>
          </a:p>
          <a:p>
            <a:pPr lvl="1"/>
            <a:r>
              <a:rPr lang="he-IL" dirty="0" smtClean="0"/>
              <a:t>"שכנים עם כנפיים"</a:t>
            </a:r>
            <a:r>
              <a:rPr lang="en-US" dirty="0" smtClean="0"/>
              <a:t> </a:t>
            </a:r>
            <a:r>
              <a:rPr lang="he-IL" dirty="0" smtClean="0"/>
              <a:t>כחיבור בין שיטות מקובלות באתיקה לאתיקה סביבתית.</a:t>
            </a:r>
          </a:p>
          <a:p>
            <a:r>
              <a:rPr lang="he-IL" sz="2500" dirty="0" smtClean="0"/>
              <a:t>אומנויות – לימודים עיוניים</a:t>
            </a:r>
            <a:r>
              <a:rPr lang="en-US" sz="2500" dirty="0" smtClean="0"/>
              <a:t> </a:t>
            </a:r>
            <a:r>
              <a:rPr lang="he-IL" sz="2500" dirty="0" smtClean="0"/>
              <a:t>(במיזם ממושך)</a:t>
            </a:r>
          </a:p>
          <a:p>
            <a:pPr lvl="1"/>
            <a:r>
              <a:rPr lang="he-IL" dirty="0" smtClean="0"/>
              <a:t>סנוניות בספרות </a:t>
            </a:r>
            <a:r>
              <a:rPr lang="he-IL" dirty="0" smtClean="0"/>
              <a:t>ובאומנויות </a:t>
            </a:r>
            <a:r>
              <a:rPr lang="he-IL" dirty="0" smtClean="0"/>
              <a:t>החזותיות.</a:t>
            </a:r>
          </a:p>
          <a:p>
            <a:pPr lvl="1"/>
            <a:r>
              <a:rPr lang="he-IL" dirty="0" smtClean="0"/>
              <a:t>התמקדות בפרטים המציאותיים של דימויי סנוניות בדיוניים ומסורתיים.</a:t>
            </a:r>
          </a:p>
          <a:p>
            <a:r>
              <a:rPr lang="he-IL" sz="2500" dirty="0" smtClean="0"/>
              <a:t>אומנויות – יצירה אישית </a:t>
            </a:r>
            <a:r>
              <a:rPr lang="he-IL" sz="2500" dirty="0"/>
              <a:t>(במיזם ממושך</a:t>
            </a:r>
            <a:r>
              <a:rPr lang="he-IL" sz="2500" dirty="0" smtClean="0"/>
              <a:t>)</a:t>
            </a:r>
          </a:p>
          <a:p>
            <a:pPr lvl="1"/>
            <a:r>
              <a:rPr lang="he-IL" dirty="0" smtClean="0"/>
              <a:t>יצירה אישית על סנוניות כדרך חיבור רגשי ועיוני לנושא.</a:t>
            </a:r>
          </a:p>
          <a:p>
            <a:pPr lvl="1"/>
            <a:r>
              <a:rPr lang="he-IL" dirty="0" smtClean="0"/>
              <a:t>התמקדות בקונפליקט אדם-סנונית ובפתרונו – ולא בערכים סמליים וקישוטיים.  </a:t>
            </a:r>
          </a:p>
        </p:txBody>
      </p:sp>
      <p:pic>
        <p:nvPicPr>
          <p:cNvPr id="7" name="תמונה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2870" y="975168"/>
            <a:ext cx="3683150" cy="5636712"/>
          </a:xfrm>
          <a:prstGeom prst="rect">
            <a:avLst/>
          </a:prstGeom>
        </p:spPr>
      </p:pic>
      <p:sp>
        <p:nvSpPr>
          <p:cNvPr id="8" name="כותרת 1"/>
          <p:cNvSpPr txBox="1">
            <a:spLocks/>
          </p:cNvSpPr>
          <p:nvPr/>
        </p:nvSpPr>
        <p:spPr>
          <a:xfrm>
            <a:off x="628650" y="290987"/>
            <a:ext cx="7886700" cy="432000"/>
          </a:xfrm>
          <a:prstGeom prst="roundRect">
            <a:avLst/>
          </a:prstGeom>
          <a:solidFill>
            <a:srgbClr val="FFF0D2">
              <a:alpha val="50196"/>
            </a:srgbClr>
          </a:solidFill>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2400" dirty="0">
                <a:solidFill>
                  <a:schemeClr val="accent5">
                    <a:lumMod val="75000"/>
                  </a:schemeClr>
                </a:solidFill>
              </a:rPr>
              <a:t>סוגיות במקצועות הומניסטיים: אתיקה, אומנויות</a:t>
            </a:r>
          </a:p>
        </p:txBody>
      </p:sp>
      <p:pic>
        <p:nvPicPr>
          <p:cNvPr id="3074" name="Picture 2" descr="https://static.wixstatic.com/media/967877_8ecf5825c2c64be6b55f6e1a0c014515~mv2.jpg/v1/fill/w_412,h_750,al_c,q_80,usm_0.66_1.00_0.01,enc_auto/967877_8ecf5825c2c64be6b55f6e1a0c014515~mv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3857" y="939114"/>
            <a:ext cx="3251441" cy="59188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1625" y="4214816"/>
            <a:ext cx="3622116" cy="2031325"/>
          </a:xfrm>
          <a:prstGeom prst="rect">
            <a:avLst/>
          </a:prstGeom>
          <a:solidFill>
            <a:schemeClr val="bg1"/>
          </a:solidFill>
        </p:spPr>
        <p:txBody>
          <a:bodyPr wrap="square" rtlCol="1">
            <a:spAutoFit/>
          </a:bodyPr>
          <a:lstStyle/>
          <a:p>
            <a:pPr algn="l" rtl="0"/>
            <a:r>
              <a:rPr lang="en-US" dirty="0"/>
              <a:t>Bodleian Library, MS. </a:t>
            </a:r>
            <a:r>
              <a:rPr lang="en-US" dirty="0" err="1"/>
              <a:t>Bodley</a:t>
            </a:r>
            <a:r>
              <a:rPr lang="en-US" dirty="0"/>
              <a:t> 764</a:t>
            </a:r>
            <a:r>
              <a:rPr lang="en-US" dirty="0" smtClean="0"/>
              <a:t>, folio 81v, </a:t>
            </a:r>
            <a:r>
              <a:rPr lang="en-US" dirty="0"/>
              <a:t>England, c. </a:t>
            </a:r>
            <a:r>
              <a:rPr lang="en-US" dirty="0" smtClean="0"/>
              <a:t>1225-50:</a:t>
            </a:r>
            <a:endParaRPr lang="he-IL" dirty="0" smtClean="0"/>
          </a:p>
          <a:p>
            <a:r>
              <a:rPr lang="he-IL" dirty="0" smtClean="0"/>
              <a:t>"סנוניות הן קולניות, מתעופפות במעגלים, תופסות את מזונן באוויר, והן מיומנות בבניית קינים ובגידול צאצאיהן. כשהן יודעות שבניין עומד להתמוטט, הן עוזבות לפני שזה קורה."</a:t>
            </a:r>
            <a:endParaRPr lang="he-IL" dirty="0"/>
          </a:p>
        </p:txBody>
      </p:sp>
      <p:pic>
        <p:nvPicPr>
          <p:cNvPr id="13" name="תמונה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986" y="944661"/>
            <a:ext cx="3850479" cy="2297486"/>
          </a:xfrm>
          <a:prstGeom prst="rect">
            <a:avLst/>
          </a:prstGeom>
        </p:spPr>
      </p:pic>
      <p:pic>
        <p:nvPicPr>
          <p:cNvPr id="2050" name="Picture 2" descr="https://hachita.tik-tak.net/wp-content/uploadfiles/sites/510/2018/06/%D7%94%D7%92%D7%9C%D7%95%D7%99%D7%94-%D7%94%D7%96%D7%95%D7%9B%D7%9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414034"/>
            <a:ext cx="3708000" cy="3201008"/>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6091" y="3257409"/>
            <a:ext cx="4914551" cy="3600591"/>
          </a:xfrm>
          <a:prstGeom prst="rect">
            <a:avLst/>
          </a:prstGeom>
        </p:spPr>
      </p:pic>
      <p:pic>
        <p:nvPicPr>
          <p:cNvPr id="16" name="תמונה 1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751184" y="3677957"/>
            <a:ext cx="5641632" cy="3180043"/>
          </a:xfrm>
          <a:prstGeom prst="rect">
            <a:avLst/>
          </a:prstGeom>
          <a:ln>
            <a:solidFill>
              <a:srgbClr val="FFF0D2"/>
            </a:solidFill>
          </a:ln>
        </p:spPr>
      </p:pic>
    </p:spTree>
    <p:extLst>
      <p:ext uri="{BB962C8B-B14F-4D97-AF65-F5344CB8AC3E}">
        <p14:creationId xmlns:p14="http://schemas.microsoft.com/office/powerpoint/2010/main" val="152359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400"/>
                                  </p:stCondLst>
                                  <p:childTnLst>
                                    <p:set>
                                      <p:cBhvr>
                                        <p:cTn id="12" dur="1" fill="hold">
                                          <p:stCondLst>
                                            <p:cond delay="0"/>
                                          </p:stCondLst>
                                        </p:cTn>
                                        <p:tgtEl>
                                          <p:spTgt spid="7"/>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ntr" presetSubtype="0" fill="hold" nodeType="withEffect">
                                  <p:stCondLst>
                                    <p:cond delay="20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0" presetClass="entr" presetSubtype="0" fill="hold" nodeType="withEffect">
                                  <p:stCondLst>
                                    <p:cond delay="2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07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3074"/>
                                        </p:tgtEl>
                                        <p:attrNameLst>
                                          <p:attrName>style.visibility</p:attrName>
                                        </p:attrNameLst>
                                      </p:cBhvr>
                                      <p:to>
                                        <p:strVal val="hidden"/>
                                      </p:to>
                                    </p:set>
                                  </p:childTnLst>
                                </p:cTn>
                              </p:par>
                              <p:par>
                                <p:cTn id="46" presetID="1" presetClass="entr" presetSubtype="0" fill="hold" nodeType="withEffect">
                                  <p:stCondLst>
                                    <p:cond delay="200"/>
                                  </p:stCondLst>
                                  <p:childTnLst>
                                    <p:set>
                                      <p:cBhvr>
                                        <p:cTn id="47" dur="1" fill="hold">
                                          <p:stCondLst>
                                            <p:cond delay="0"/>
                                          </p:stCondLst>
                                        </p:cTn>
                                        <p:tgtEl>
                                          <p:spTgt spid="3">
                                            <p:txEl>
                                              <p:pRg st="7" end="7"/>
                                            </p:txEl>
                                          </p:spTgt>
                                        </p:tgtEl>
                                        <p:attrNameLst>
                                          <p:attrName>style.visibility</p:attrName>
                                        </p:attrNameLst>
                                      </p:cBhvr>
                                      <p:to>
                                        <p:strVal val="visible"/>
                                      </p:to>
                                    </p:set>
                                  </p:childTnLst>
                                </p:cTn>
                              </p:par>
                              <p:par>
                                <p:cTn id="48" presetID="1" presetClass="entr" presetSubtype="0" fill="hold" nodeType="withEffect">
                                  <p:stCondLst>
                                    <p:cond delay="40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par>
                                <p:cTn id="50" presetID="1" presetClass="entr" presetSubtype="0" fill="hold" nodeType="withEffect">
                                  <p:stCondLst>
                                    <p:cond delay="40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nodeType="withEffect">
                                  <p:stCondLst>
                                    <p:cond delay="400"/>
                                  </p:stCondLst>
                                  <p:childTnLst>
                                    <p:set>
                                      <p:cBhvr>
                                        <p:cTn id="53"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939114"/>
            <a:ext cx="7886700" cy="5708821"/>
          </a:xfrm>
          <a:solidFill>
            <a:schemeClr val="bg1"/>
          </a:solidFill>
        </p:spPr>
        <p:txBody>
          <a:bodyPr>
            <a:normAutofit fontScale="85000" lnSpcReduction="10000"/>
          </a:bodyPr>
          <a:lstStyle/>
          <a:p>
            <a:r>
              <a:rPr lang="he-IL" dirty="0" smtClean="0"/>
              <a:t>במיזם קצר מאוד התרומה המדעית של הפעילות לתלמידים היא:</a:t>
            </a:r>
          </a:p>
          <a:p>
            <a:pPr lvl="1"/>
            <a:r>
              <a:rPr lang="he-IL" dirty="0" smtClean="0"/>
              <a:t>ידע כללי על חיות חופשיות (סנוניות) ועל הסתגלותן לתנאים אקולוגיים משתנים.</a:t>
            </a:r>
          </a:p>
          <a:p>
            <a:pPr lvl="1"/>
            <a:r>
              <a:rPr lang="he-IL" dirty="0" smtClean="0"/>
              <a:t>ידע כללי על התנהגות בני-אדם כלפי חיות חופשיות ועל השפעתם עליהן. </a:t>
            </a:r>
          </a:p>
          <a:p>
            <a:pPr lvl="1"/>
            <a:r>
              <a:rPr lang="he-IL" dirty="0" smtClean="0"/>
              <a:t>תבנית ארגון חשיבה:</a:t>
            </a:r>
          </a:p>
          <a:p>
            <a:r>
              <a:rPr lang="he-IL" dirty="0"/>
              <a:t>במיזם </a:t>
            </a:r>
            <a:r>
              <a:rPr lang="he-IL" dirty="0" smtClean="0"/>
              <a:t>קצר הפעילות המדעית עשויה לכלול:</a:t>
            </a:r>
          </a:p>
          <a:p>
            <a:pPr lvl="1"/>
            <a:r>
              <a:rPr lang="he-IL" dirty="0" smtClean="0"/>
              <a:t>מיפוי של תפוצת סנוניות ביישוב, או במתחם מסוים.</a:t>
            </a:r>
          </a:p>
          <a:p>
            <a:pPr lvl="1"/>
            <a:r>
              <a:rPr lang="he-IL" dirty="0" smtClean="0"/>
              <a:t>מיפוי גישות של אנשים בעלי תפקידים שונים בבניינים שיש בהם סנוניות.</a:t>
            </a:r>
          </a:p>
          <a:p>
            <a:r>
              <a:rPr lang="he-IL" dirty="0" smtClean="0"/>
              <a:t>שאלות מחקר</a:t>
            </a:r>
          </a:p>
          <a:p>
            <a:pPr lvl="1"/>
            <a:r>
              <a:rPr lang="he-IL" b="1" dirty="0" smtClean="0"/>
              <a:t>עיקרון מנחה</a:t>
            </a:r>
            <a:r>
              <a:rPr lang="he-IL" dirty="0" smtClean="0"/>
              <a:t> (במיוחד למיזם קצר בשכבת גיל צעירה):</a:t>
            </a:r>
            <a:r>
              <a:rPr lang="en-US" dirty="0" smtClean="0"/>
              <a:t> </a:t>
            </a:r>
            <a:r>
              <a:rPr lang="he-IL" dirty="0" smtClean="0"/>
              <a:t>שאלות שאפשר לענות עליהן במספר אירועים מזערי (אפילו אירוע יחיד) של איסוף נתונים.</a:t>
            </a:r>
          </a:p>
          <a:p>
            <a:pPr lvl="1"/>
            <a:r>
              <a:rPr lang="he-IL" b="1" dirty="0" smtClean="0"/>
              <a:t>זואולוגיה – כללי</a:t>
            </a:r>
            <a:r>
              <a:rPr lang="he-IL" dirty="0" smtClean="0"/>
              <a:t>: איפה הסנוניות מקננות? מתי יש בקן דוגר/ת או גוזלים?</a:t>
            </a:r>
            <a:r>
              <a:rPr lang="en-US" dirty="0" smtClean="0"/>
              <a:t> </a:t>
            </a:r>
            <a:r>
              <a:rPr lang="he-IL" dirty="0" smtClean="0"/>
              <a:t>כמה גוזלים יש בקן? אילו קיני סנונית הרפתות מאוכלסים בחורף?</a:t>
            </a:r>
          </a:p>
          <a:p>
            <a:pPr lvl="1"/>
            <a:r>
              <a:rPr lang="he-IL" b="1" dirty="0" smtClean="0"/>
              <a:t>שמירת טבע</a:t>
            </a:r>
            <a:r>
              <a:rPr lang="he-IL" dirty="0" smtClean="0"/>
              <a:t>: כמה לשלשת יש לפני ההתערבות והיכן, וכמה לשלשת יש מחוץ </a:t>
            </a:r>
            <a:r>
              <a:rPr lang="he-IL" dirty="0" err="1" smtClean="0"/>
              <a:t>ללשלשית</a:t>
            </a:r>
            <a:r>
              <a:rPr lang="he-IL" dirty="0" smtClean="0"/>
              <a:t> אחרי התקנתה?  </a:t>
            </a:r>
          </a:p>
          <a:p>
            <a:pPr lvl="1"/>
            <a:r>
              <a:rPr lang="he-IL" b="1" dirty="0" smtClean="0"/>
              <a:t>סוציולוגיה</a:t>
            </a:r>
            <a:r>
              <a:rPr lang="he-IL" dirty="0" smtClean="0"/>
              <a:t>:</a:t>
            </a:r>
            <a:r>
              <a:rPr lang="en-US" dirty="0" smtClean="0"/>
              <a:t> </a:t>
            </a:r>
            <a:r>
              <a:rPr lang="he-IL" dirty="0" smtClean="0"/>
              <a:t>מהי ההשפעה של ההתערבות (לפני ואחרי) על גישות ו/או מעשים של אנשים בעלי תפקידים שונים כלפי קינון סנוניות?</a:t>
            </a:r>
          </a:p>
        </p:txBody>
      </p:sp>
      <p:grpSp>
        <p:nvGrpSpPr>
          <p:cNvPr id="16" name="קבוצה 15"/>
          <p:cNvGrpSpPr/>
          <p:nvPr/>
        </p:nvGrpSpPr>
        <p:grpSpPr>
          <a:xfrm>
            <a:off x="743577" y="2250816"/>
            <a:ext cx="7676940" cy="4863401"/>
            <a:chOff x="723481" y="1426865"/>
            <a:chExt cx="7676940" cy="4863401"/>
          </a:xfrm>
        </p:grpSpPr>
        <p:graphicFrame>
          <p:nvGraphicFramePr>
            <p:cNvPr id="17" name="דיאגרמה 16"/>
            <p:cNvGraphicFramePr/>
            <p:nvPr>
              <p:extLst>
                <p:ext uri="{D42A27DB-BD31-4B8C-83A1-F6EECF244321}">
                  <p14:modId xmlns:p14="http://schemas.microsoft.com/office/powerpoint/2010/main" val="2658870453"/>
                </p:ext>
              </p:extLst>
            </p:nvPr>
          </p:nvGraphicFramePr>
          <p:xfrm>
            <a:off x="723481" y="1426865"/>
            <a:ext cx="7676940" cy="486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חץ שמאלה-ימינה 17"/>
            <p:cNvSpPr/>
            <p:nvPr/>
          </p:nvSpPr>
          <p:spPr>
            <a:xfrm rot="18900000">
              <a:off x="5551900" y="3428160"/>
              <a:ext cx="1224000" cy="648000"/>
            </a:xfrm>
            <a:prstGeom prst="leftRightArrow">
              <a:avLst/>
            </a:prstGeom>
            <a:solidFill>
              <a:schemeClr val="accent1">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חץ שמאלה-ימינה 18"/>
            <p:cNvSpPr/>
            <p:nvPr/>
          </p:nvSpPr>
          <p:spPr>
            <a:xfrm rot="2700000" flipH="1">
              <a:off x="2358210" y="3428160"/>
              <a:ext cx="1224000" cy="648000"/>
            </a:xfrm>
            <a:prstGeom prst="leftRightArrow">
              <a:avLst/>
            </a:prstGeom>
            <a:solidFill>
              <a:schemeClr val="accent1">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 name="כותרת 1"/>
          <p:cNvSpPr txBox="1">
            <a:spLocks/>
          </p:cNvSpPr>
          <p:nvPr/>
        </p:nvSpPr>
        <p:spPr>
          <a:xfrm>
            <a:off x="628650" y="290987"/>
            <a:ext cx="7886700" cy="432000"/>
          </a:xfrm>
          <a:prstGeom prst="roundRect">
            <a:avLst/>
          </a:prstGeom>
          <a:solidFill>
            <a:srgbClr val="FFF0D2">
              <a:alpha val="50196"/>
            </a:srgbClr>
          </a:solidFill>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2400" dirty="0">
                <a:solidFill>
                  <a:schemeClr val="accent5">
                    <a:lumMod val="75000"/>
                  </a:schemeClr>
                </a:solidFill>
              </a:rPr>
              <a:t>סוגיות במקצועות </a:t>
            </a:r>
            <a:r>
              <a:rPr lang="he-IL" sz="2400" dirty="0" smtClean="0">
                <a:solidFill>
                  <a:schemeClr val="accent5">
                    <a:lumMod val="75000"/>
                  </a:schemeClr>
                </a:solidFill>
              </a:rPr>
              <a:t>מדעיים</a:t>
            </a:r>
            <a:r>
              <a:rPr lang="he-IL" sz="2400" dirty="0">
                <a:solidFill>
                  <a:schemeClr val="accent5">
                    <a:lumMod val="75000"/>
                  </a:schemeClr>
                </a:solidFill>
              </a:rPr>
              <a:t>: </a:t>
            </a:r>
            <a:r>
              <a:rPr lang="he-IL" sz="2400" dirty="0" smtClean="0">
                <a:solidFill>
                  <a:schemeClr val="accent5">
                    <a:lumMod val="75000"/>
                  </a:schemeClr>
                </a:solidFill>
              </a:rPr>
              <a:t>ביולוגיה</a:t>
            </a:r>
            <a:r>
              <a:rPr lang="he-IL" sz="2400" dirty="0">
                <a:solidFill>
                  <a:schemeClr val="accent5">
                    <a:lumMod val="75000"/>
                  </a:schemeClr>
                </a:solidFill>
              </a:rPr>
              <a:t>, </a:t>
            </a:r>
            <a:r>
              <a:rPr lang="he-IL" sz="2400" dirty="0" smtClean="0">
                <a:solidFill>
                  <a:schemeClr val="accent5">
                    <a:lumMod val="75000"/>
                  </a:schemeClr>
                </a:solidFill>
              </a:rPr>
              <a:t>סוציולוגיה</a:t>
            </a:r>
            <a:endParaRPr lang="he-IL" sz="2400" dirty="0">
              <a:solidFill>
                <a:schemeClr val="accent5">
                  <a:lumMod val="75000"/>
                </a:schemeClr>
              </a:solidFill>
            </a:endParaRPr>
          </a:p>
        </p:txBody>
      </p:sp>
      <p:pic>
        <p:nvPicPr>
          <p:cNvPr id="10" name="תמונה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751184" y="3677957"/>
            <a:ext cx="5641632" cy="3180043"/>
          </a:xfrm>
          <a:prstGeom prst="rect">
            <a:avLst/>
          </a:prstGeom>
          <a:ln>
            <a:solidFill>
              <a:srgbClr val="FFF0D2"/>
            </a:solidFill>
          </a:ln>
        </p:spPr>
      </p:pic>
      <p:pic>
        <p:nvPicPr>
          <p:cNvPr id="20" name="תמונה 1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341560" y="3549806"/>
            <a:ext cx="4458427" cy="3313181"/>
          </a:xfrm>
          <a:prstGeom prst="rect">
            <a:avLst/>
          </a:prstGeom>
        </p:spPr>
      </p:pic>
      <p:pic>
        <p:nvPicPr>
          <p:cNvPr id="2" name="תמונה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8454" y="3562626"/>
            <a:ext cx="4476934" cy="3308194"/>
          </a:xfrm>
          <a:prstGeom prst="rect">
            <a:avLst/>
          </a:prstGeom>
        </p:spPr>
      </p:pic>
    </p:spTree>
    <p:extLst>
      <p:ext uri="{BB962C8B-B14F-4D97-AF65-F5344CB8AC3E}">
        <p14:creationId xmlns:p14="http://schemas.microsoft.com/office/powerpoint/2010/main" val="103239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0" presetClass="entr" presetSubtype="0" fill="hold"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 presetClass="entr" presetSubtype="0" fill="hold" nodeType="withEffect">
                                  <p:stCondLst>
                                    <p:cond delay="70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0" presetClass="entr" presetSubtype="0" fill="hold" nodeType="withEffect">
                                  <p:stCondLst>
                                    <p:cond delay="7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50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0" presetClass="exit" presetSubtype="0" fill="hold" nodeType="withEffect">
                                  <p:stCondLst>
                                    <p:cond delay="0"/>
                                  </p:stCondLst>
                                  <p:childTnLst>
                                    <p:animEffect transition="out" filter="fad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1" presetClass="entr" presetSubtype="0" fill="hold" nodeType="withEffect">
                                  <p:stCondLst>
                                    <p:cond delay="400"/>
                                  </p:stCondLst>
                                  <p:childTnLst>
                                    <p:set>
                                      <p:cBhvr>
                                        <p:cTn id="51" dur="1" fill="hold">
                                          <p:stCondLst>
                                            <p:cond delay="0"/>
                                          </p:stCondLst>
                                        </p:cTn>
                                        <p:tgtEl>
                                          <p:spTgt spid="3">
                                            <p:txEl>
                                              <p:pRg st="8" end="8"/>
                                            </p:txEl>
                                          </p:spTgt>
                                        </p:tgtEl>
                                        <p:attrNameLst>
                                          <p:attrName>style.visibility</p:attrName>
                                        </p:attrNameLst>
                                      </p:cBhvr>
                                      <p:to>
                                        <p:strVal val="visible"/>
                                      </p:to>
                                    </p:set>
                                  </p:childTnLst>
                                </p:cTn>
                              </p:par>
                              <p:par>
                                <p:cTn id="52" presetID="1" presetClass="entr" presetSubtype="0" fill="hold" nodeType="withEffect">
                                  <p:stCondLst>
                                    <p:cond delay="700"/>
                                  </p:stCondLst>
                                  <p:childTnLst>
                                    <p:set>
                                      <p:cBhvr>
                                        <p:cTn id="53" dur="1" fill="hold">
                                          <p:stCondLst>
                                            <p:cond delay="0"/>
                                          </p:stCondLst>
                                        </p:cTn>
                                        <p:tgtEl>
                                          <p:spTgt spid="3">
                                            <p:txEl>
                                              <p:pRg st="9" end="9"/>
                                            </p:txEl>
                                          </p:spTgt>
                                        </p:tgtEl>
                                        <p:attrNameLst>
                                          <p:attrName>style.visibility</p:attrName>
                                        </p:attrNameLst>
                                      </p:cBhvr>
                                      <p:to>
                                        <p:strVal val="visible"/>
                                      </p:to>
                                    </p:set>
                                  </p:childTnLst>
                                </p:cTn>
                              </p:par>
                              <p:par>
                                <p:cTn id="54" presetID="1" presetClass="entr" presetSubtype="0" fill="hold" nodeType="withEffect">
                                  <p:stCondLst>
                                    <p:cond delay="900"/>
                                  </p:stCondLst>
                                  <p:childTnLst>
                                    <p:set>
                                      <p:cBhvr>
                                        <p:cTn id="55" dur="1" fill="hold">
                                          <p:stCondLst>
                                            <p:cond delay="0"/>
                                          </p:stCondLst>
                                        </p:cTn>
                                        <p:tgtEl>
                                          <p:spTgt spid="3">
                                            <p:txEl>
                                              <p:pRg st="10" end="10"/>
                                            </p:txEl>
                                          </p:spTgt>
                                        </p:tgtEl>
                                        <p:attrNameLst>
                                          <p:attrName>style.visibility</p:attrName>
                                        </p:attrNameLst>
                                      </p:cBhvr>
                                      <p:to>
                                        <p:strVal val="visible"/>
                                      </p:to>
                                    </p:set>
                                  </p:childTnLst>
                                </p:cTn>
                              </p:par>
                              <p:par>
                                <p:cTn id="56" presetID="1" presetClass="entr" presetSubtype="0" fill="hold" nodeType="withEffect">
                                  <p:stCondLst>
                                    <p:cond delay="1100"/>
                                  </p:stCondLst>
                                  <p:childTnLst>
                                    <p:set>
                                      <p:cBhvr>
                                        <p:cTn id="5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507252" y="879089"/>
            <a:ext cx="6179731" cy="2869210"/>
          </a:xfrm>
          <a:solidFill>
            <a:schemeClr val="bg1"/>
          </a:solidFill>
        </p:spPr>
        <p:txBody>
          <a:bodyPr>
            <a:normAutofit fontScale="77500" lnSpcReduction="20000"/>
          </a:bodyPr>
          <a:lstStyle/>
          <a:p>
            <a:r>
              <a:rPr lang="he-IL" dirty="0" smtClean="0"/>
              <a:t>במיזם קצר לא מומלץ להטיל על תלמידים חיפוש </a:t>
            </a:r>
            <a:r>
              <a:rPr lang="he-IL" dirty="0"/>
              <a:t>מקורות </a:t>
            </a:r>
            <a:r>
              <a:rPr lang="he-IL" dirty="0" smtClean="0"/>
              <a:t>עצמאי; קריאה מחייבת הפניה מצד המורה.</a:t>
            </a:r>
            <a:endParaRPr lang="he-IL" dirty="0"/>
          </a:p>
          <a:p>
            <a:r>
              <a:rPr lang="he-IL" dirty="0"/>
              <a:t>תצפית ותיעוד </a:t>
            </a:r>
            <a:r>
              <a:rPr lang="he-IL" dirty="0" smtClean="0"/>
              <a:t>בכתב:</a:t>
            </a:r>
            <a:r>
              <a:rPr lang="en-US" dirty="0" smtClean="0"/>
              <a:t> </a:t>
            </a:r>
            <a:r>
              <a:rPr lang="he-IL" dirty="0" smtClean="0"/>
              <a:t>רצוי להכין טופס מקורי (ולא להסתפק בשאלות מנחות).</a:t>
            </a:r>
            <a:endParaRPr lang="he-IL" dirty="0"/>
          </a:p>
          <a:p>
            <a:r>
              <a:rPr lang="he-IL" dirty="0" smtClean="0"/>
              <a:t>לנתונים המעובדים עשוי להיות ערך ציבורי, ועיבוד הנתונים עשוי לפנות לקהל חיצוני.</a:t>
            </a:r>
            <a:endParaRPr lang="he-IL" dirty="0"/>
          </a:p>
          <a:p>
            <a:r>
              <a:rPr lang="he-IL" dirty="0"/>
              <a:t>עידוד קינון </a:t>
            </a:r>
            <a:r>
              <a:rPr lang="he-IL" dirty="0" smtClean="0"/>
              <a:t>מעורר מעורבות תלמידים, אך מתאים רק:</a:t>
            </a:r>
          </a:p>
          <a:p>
            <a:pPr lvl="1"/>
            <a:r>
              <a:rPr lang="he-IL" dirty="0" smtClean="0"/>
              <a:t>למוסדות חינוך עם מבנה אדריכלי מתאים וסנוניות קרובות.</a:t>
            </a:r>
          </a:p>
          <a:p>
            <a:pPr lvl="1"/>
            <a:r>
              <a:rPr lang="he-IL" dirty="0" smtClean="0"/>
              <a:t>לדיירי בתים </a:t>
            </a:r>
            <a:r>
              <a:rPr lang="he-IL" dirty="0" err="1" smtClean="0"/>
              <a:t>צמודי</a:t>
            </a:r>
            <a:r>
              <a:rPr lang="he-IL" dirty="0" smtClean="0"/>
              <a:t> קרקע.</a:t>
            </a:r>
          </a:p>
        </p:txBody>
      </p:sp>
      <p:sp>
        <p:nvSpPr>
          <p:cNvPr id="4" name="כותרת 1"/>
          <p:cNvSpPr txBox="1">
            <a:spLocks/>
          </p:cNvSpPr>
          <p:nvPr/>
        </p:nvSpPr>
        <p:spPr>
          <a:xfrm>
            <a:off x="628650" y="290987"/>
            <a:ext cx="7886700" cy="432000"/>
          </a:xfrm>
          <a:prstGeom prst="roundRect">
            <a:avLst/>
          </a:prstGeom>
          <a:solidFill>
            <a:srgbClr val="FFF0D2">
              <a:alpha val="50196"/>
            </a:srgbClr>
          </a:solidFill>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2400" dirty="0">
                <a:solidFill>
                  <a:schemeClr val="accent5">
                    <a:lumMod val="75000"/>
                  </a:schemeClr>
                </a:solidFill>
              </a:rPr>
              <a:t>סוגיות במקצועות </a:t>
            </a:r>
            <a:r>
              <a:rPr lang="he-IL" sz="2400" dirty="0" smtClean="0">
                <a:solidFill>
                  <a:schemeClr val="accent5">
                    <a:lumMod val="75000"/>
                  </a:schemeClr>
                </a:solidFill>
              </a:rPr>
              <a:t>מדעיים</a:t>
            </a:r>
            <a:r>
              <a:rPr lang="he-IL" sz="2400" dirty="0">
                <a:solidFill>
                  <a:schemeClr val="accent5">
                    <a:lumMod val="75000"/>
                  </a:schemeClr>
                </a:solidFill>
              </a:rPr>
              <a:t>: </a:t>
            </a:r>
            <a:r>
              <a:rPr lang="he-IL" sz="2400" dirty="0" smtClean="0">
                <a:solidFill>
                  <a:schemeClr val="accent5">
                    <a:lumMod val="75000"/>
                  </a:schemeClr>
                </a:solidFill>
              </a:rPr>
              <a:t>ביולוגיה</a:t>
            </a:r>
            <a:r>
              <a:rPr lang="he-IL" sz="2400" dirty="0">
                <a:solidFill>
                  <a:schemeClr val="accent5">
                    <a:lumMod val="75000"/>
                  </a:schemeClr>
                </a:solidFill>
              </a:rPr>
              <a:t>, </a:t>
            </a:r>
            <a:r>
              <a:rPr lang="he-IL" sz="2400" dirty="0" smtClean="0">
                <a:solidFill>
                  <a:schemeClr val="accent5">
                    <a:lumMod val="75000"/>
                  </a:schemeClr>
                </a:solidFill>
              </a:rPr>
              <a:t>סוציולוגיה</a:t>
            </a:r>
            <a:endParaRPr lang="he-IL" sz="2400" dirty="0">
              <a:solidFill>
                <a:schemeClr val="accent5">
                  <a:lumMod val="75000"/>
                </a:schemeClr>
              </a:solidFill>
            </a:endParaRPr>
          </a:p>
        </p:txBody>
      </p:sp>
      <p:pic>
        <p:nvPicPr>
          <p:cNvPr id="6" name="תמונה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1184" y="3677957"/>
            <a:ext cx="5641632" cy="3180043"/>
          </a:xfrm>
          <a:prstGeom prst="rect">
            <a:avLst/>
          </a:prstGeom>
          <a:ln>
            <a:solidFill>
              <a:srgbClr val="FFF0D2"/>
            </a:solidFill>
          </a:ln>
        </p:spPr>
      </p:pic>
      <p:pic>
        <p:nvPicPr>
          <p:cNvPr id="10" name="תמונה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1184" y="3642104"/>
            <a:ext cx="5641632" cy="3180043"/>
          </a:xfrm>
          <a:prstGeom prst="rect">
            <a:avLst/>
          </a:prstGeom>
          <a:ln>
            <a:solidFill>
              <a:srgbClr val="FFF0D2"/>
            </a:solidFill>
          </a:ln>
        </p:spPr>
      </p:pic>
      <p:grpSp>
        <p:nvGrpSpPr>
          <p:cNvPr id="2" name="קבוצה 1"/>
          <p:cNvGrpSpPr/>
          <p:nvPr/>
        </p:nvGrpSpPr>
        <p:grpSpPr>
          <a:xfrm>
            <a:off x="1101713" y="2021044"/>
            <a:ext cx="6876665" cy="4888096"/>
            <a:chOff x="528777" y="814776"/>
            <a:chExt cx="8046861" cy="5719899"/>
          </a:xfrm>
        </p:grpSpPr>
        <p:pic>
          <p:nvPicPr>
            <p:cNvPr id="11" name="תמונה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6399" y="814776"/>
              <a:ext cx="3999239" cy="5567822"/>
            </a:xfrm>
            <a:prstGeom prst="rect">
              <a:avLst/>
            </a:prstGeom>
          </p:spPr>
        </p:pic>
        <p:pic>
          <p:nvPicPr>
            <p:cNvPr id="12" name="תמונה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8777" y="823467"/>
              <a:ext cx="4047622" cy="5711208"/>
            </a:xfrm>
            <a:prstGeom prst="rect">
              <a:avLst/>
            </a:prstGeom>
          </p:spPr>
        </p:pic>
      </p:grpSp>
      <p:pic>
        <p:nvPicPr>
          <p:cNvPr id="14" name="תמונה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0672" y="1500145"/>
            <a:ext cx="9144000" cy="5442857"/>
          </a:xfrm>
          <a:prstGeom prst="rect">
            <a:avLst/>
          </a:prstGeom>
        </p:spPr>
      </p:pic>
      <p:pic>
        <p:nvPicPr>
          <p:cNvPr id="8" name="תמונה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40840" y="2592716"/>
            <a:ext cx="6307406" cy="4668980"/>
          </a:xfrm>
          <a:prstGeom prst="rect">
            <a:avLst/>
          </a:prstGeom>
        </p:spPr>
      </p:pic>
    </p:spTree>
    <p:extLst>
      <p:ext uri="{BB962C8B-B14F-4D97-AF65-F5344CB8AC3E}">
        <p14:creationId xmlns:p14="http://schemas.microsoft.com/office/powerpoint/2010/main" val="22542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5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xit" presetSubtype="0" fill="hold" nodeType="with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ntr" presetSubtype="0" fill="hold"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ntr" presetSubtype="0" fill="hold" nodeType="with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 presetClass="entr" presetSubtype="0" fill="hold" nodeType="withEffect">
                                  <p:stCondLst>
                                    <p:cond delay="50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par>
                                <p:cTn id="42" presetID="1" presetClass="entr" presetSubtype="0" fill="hold" nodeType="withEffect">
                                  <p:stCondLst>
                                    <p:cond delay="70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par>
                                <p:cTn id="44" presetID="10" presetClass="entr" presetSubtype="0" fill="hold" nodeType="withEffect">
                                  <p:stCondLst>
                                    <p:cond delay="7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1"/>
            <a:ext cx="9144000" cy="7073983"/>
          </a:xfrm>
          <a:prstGeom prst="rect">
            <a:avLst/>
          </a:prstGeom>
          <a:solidFill>
            <a:srgbClr val="CE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descr="https://haai.org.il/wp-content/uploads/2023/07/%D7%9C%D7%A9%D7%9C%D7%A9%D7%99%D7%AA-1-%D7%9E%D7%90%D7%95%D7%99%D7%A8%D7%AA-%D7%91%D7%9E%D7%A8%D7%9B%D7%96-%D7%94%D7%9E%D7%A1%D7%97%D7%A8%D7%99-%D7%A0%D7%95%D7%95%D7%94-%D7%90%D7%99%D7%9C%D7%9F-2.7.20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4449"/>
            <a:ext cx="9144000" cy="5759534"/>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ctrTitle"/>
          </p:nvPr>
        </p:nvSpPr>
        <p:spPr>
          <a:xfrm>
            <a:off x="685800" y="261585"/>
            <a:ext cx="7772400" cy="920621"/>
          </a:xfrm>
        </p:spPr>
        <p:txBody>
          <a:bodyPr>
            <a:noAutofit/>
          </a:bodyPr>
          <a:lstStyle/>
          <a:p>
            <a:r>
              <a:rPr lang="he-IL" sz="2200" dirty="0">
                <a:solidFill>
                  <a:schemeClr val="accent2">
                    <a:lumMod val="50000"/>
                  </a:schemeClr>
                </a:solidFill>
                <a:cs typeface="+mn-cs"/>
              </a:rPr>
              <a:t>אשמח </a:t>
            </a:r>
            <a:r>
              <a:rPr lang="he-IL" sz="2200" dirty="0" smtClean="0">
                <a:solidFill>
                  <a:schemeClr val="accent2">
                    <a:lumMod val="50000"/>
                  </a:schemeClr>
                </a:solidFill>
                <a:cs typeface="+mn-cs"/>
              </a:rPr>
              <a:t>לסייע </a:t>
            </a:r>
            <a:r>
              <a:rPr lang="he-IL" sz="2200" dirty="0">
                <a:solidFill>
                  <a:schemeClr val="accent2">
                    <a:lumMod val="50000"/>
                  </a:schemeClr>
                </a:solidFill>
                <a:cs typeface="+mn-cs"/>
              </a:rPr>
              <a:t>לכל </a:t>
            </a:r>
            <a:r>
              <a:rPr lang="he-IL" sz="2200" dirty="0" smtClean="0">
                <a:solidFill>
                  <a:schemeClr val="accent2">
                    <a:lumMod val="50000"/>
                  </a:schemeClr>
                </a:solidFill>
                <a:cs typeface="+mn-cs"/>
              </a:rPr>
              <a:t>המבקש/ת לנהל </a:t>
            </a:r>
            <a:r>
              <a:rPr lang="he-IL" sz="2200" dirty="0">
                <a:solidFill>
                  <a:schemeClr val="accent2">
                    <a:lumMod val="50000"/>
                  </a:schemeClr>
                </a:solidFill>
                <a:cs typeface="+mn-cs"/>
              </a:rPr>
              <a:t>מיזם להגנה </a:t>
            </a:r>
            <a:r>
              <a:rPr lang="he-IL" sz="2200" dirty="0" smtClean="0">
                <a:solidFill>
                  <a:schemeClr val="accent2">
                    <a:lumMod val="50000"/>
                  </a:schemeClr>
                </a:solidFill>
                <a:cs typeface="+mn-cs"/>
              </a:rPr>
              <a:t>על</a:t>
            </a:r>
            <a:br>
              <a:rPr lang="he-IL" sz="2200" dirty="0" smtClean="0">
                <a:solidFill>
                  <a:schemeClr val="accent2">
                    <a:lumMod val="50000"/>
                  </a:schemeClr>
                </a:solidFill>
                <a:cs typeface="+mn-cs"/>
              </a:rPr>
            </a:br>
            <a:r>
              <a:rPr lang="he-IL" sz="2200" dirty="0" smtClean="0">
                <a:solidFill>
                  <a:schemeClr val="accent2">
                    <a:lumMod val="50000"/>
                  </a:schemeClr>
                </a:solidFill>
                <a:cs typeface="+mn-cs"/>
              </a:rPr>
              <a:t>סנוניות </a:t>
            </a:r>
            <a:r>
              <a:rPr lang="he-IL" sz="2200" dirty="0">
                <a:solidFill>
                  <a:schemeClr val="accent2">
                    <a:lumMod val="50000"/>
                  </a:schemeClr>
                </a:solidFill>
                <a:cs typeface="+mn-cs"/>
              </a:rPr>
              <a:t>ובעלי-חיים אחרים ברוח "שכנים עם כנפיים"</a:t>
            </a:r>
            <a:br>
              <a:rPr lang="he-IL" sz="2200" dirty="0">
                <a:solidFill>
                  <a:schemeClr val="accent2">
                    <a:lumMod val="50000"/>
                  </a:schemeClr>
                </a:solidFill>
                <a:cs typeface="+mn-cs"/>
              </a:rPr>
            </a:br>
            <a:r>
              <a:rPr lang="en-US" sz="2200" dirty="0">
                <a:solidFill>
                  <a:schemeClr val="accent2">
                    <a:lumMod val="50000"/>
                  </a:schemeClr>
                </a:solidFill>
                <a:cs typeface="+mn-cs"/>
              </a:rPr>
              <a:t>swallows@haai.org.il</a:t>
            </a:r>
            <a:endParaRPr lang="he-IL" sz="2200" dirty="0">
              <a:solidFill>
                <a:schemeClr val="accent2">
                  <a:lumMod val="50000"/>
                </a:schemeClr>
              </a:solidFill>
              <a:cs typeface="+mn-cs"/>
            </a:endParaRPr>
          </a:p>
        </p:txBody>
      </p:sp>
      <p:sp>
        <p:nvSpPr>
          <p:cNvPr id="3" name="כותרת משנה 2"/>
          <p:cNvSpPr>
            <a:spLocks noGrp="1"/>
          </p:cNvSpPr>
          <p:nvPr>
            <p:ph type="subTitle" idx="1"/>
          </p:nvPr>
        </p:nvSpPr>
        <p:spPr>
          <a:xfrm>
            <a:off x="1020807" y="1323157"/>
            <a:ext cx="7092000" cy="828676"/>
          </a:xfrm>
          <a:solidFill>
            <a:srgbClr val="678692"/>
          </a:solidFill>
        </p:spPr>
        <p:txBody>
          <a:bodyPr>
            <a:normAutofit/>
          </a:bodyPr>
          <a:lstStyle/>
          <a:p>
            <a:pPr>
              <a:spcBef>
                <a:spcPts val="600"/>
              </a:spcBef>
            </a:pPr>
            <a:r>
              <a:rPr lang="he-IL" sz="4800" dirty="0" smtClean="0">
                <a:solidFill>
                  <a:schemeClr val="bg1"/>
                </a:solidFill>
              </a:rPr>
              <a:t>פעילות מוצלחת!</a:t>
            </a:r>
            <a:endParaRPr lang="he-IL" sz="4800" dirty="0">
              <a:solidFill>
                <a:schemeClr val="bg1"/>
              </a:solidFill>
            </a:endParaRPr>
          </a:p>
        </p:txBody>
      </p:sp>
      <p:sp>
        <p:nvSpPr>
          <p:cNvPr id="6" name="כותרת משנה 2"/>
          <p:cNvSpPr txBox="1">
            <a:spLocks/>
          </p:cNvSpPr>
          <p:nvPr/>
        </p:nvSpPr>
        <p:spPr>
          <a:xfrm>
            <a:off x="1030332" y="1193357"/>
            <a:ext cx="7092000" cy="50400"/>
          </a:xfrm>
          <a:prstGeom prst="rect">
            <a:avLst/>
          </a:prstGeom>
          <a:solidFill>
            <a:srgbClr val="678692"/>
          </a:solidFill>
        </p:spPr>
        <p:txBody>
          <a:bodyPr vert="horz" lIns="91440" tIns="45720" rIns="91440" bIns="45720" rtlCol="0">
            <a:normAutofit fontScale="25000" lnSpcReduction="2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endParaRPr lang="he-IL" dirty="0">
              <a:solidFill>
                <a:schemeClr val="bg1"/>
              </a:solidFill>
            </a:endParaRPr>
          </a:p>
        </p:txBody>
      </p:sp>
      <p:sp>
        <p:nvSpPr>
          <p:cNvPr id="7" name="מלבן 6"/>
          <p:cNvSpPr/>
          <p:nvPr/>
        </p:nvSpPr>
        <p:spPr>
          <a:xfrm>
            <a:off x="1020806" y="2098499"/>
            <a:ext cx="7092000" cy="50400"/>
          </a:xfrm>
          <a:prstGeom prst="rect">
            <a:avLst/>
          </a:prstGeom>
          <a:solidFill>
            <a:srgbClr val="CE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88689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1" y="0"/>
            <a:ext cx="9144000" cy="6858000"/>
          </a:xfrm>
          <a:prstGeom prst="rect">
            <a:avLst/>
          </a:prstGeom>
          <a:solidFill>
            <a:srgbClr val="FFF0D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title"/>
          </p:nvPr>
        </p:nvSpPr>
        <p:spPr>
          <a:xfrm>
            <a:off x="1751184" y="290987"/>
            <a:ext cx="5641632" cy="432000"/>
          </a:xfrm>
          <a:prstGeom prst="roundRect">
            <a:avLst/>
          </a:prstGeom>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he-IL" sz="2800" dirty="0" smtClean="0">
                <a:solidFill>
                  <a:schemeClr val="accent5">
                    <a:lumMod val="75000"/>
                  </a:schemeClr>
                </a:solidFill>
                <a:cs typeface="+mn-cs"/>
              </a:rPr>
              <a:t>מה במפגש?</a:t>
            </a:r>
            <a:endParaRPr lang="he-IL" sz="2800" dirty="0">
              <a:solidFill>
                <a:schemeClr val="accent5">
                  <a:lumMod val="75000"/>
                </a:schemeClr>
              </a:solidFill>
              <a:cs typeface="+mn-cs"/>
            </a:endParaRPr>
          </a:p>
        </p:txBody>
      </p:sp>
      <p:sp>
        <p:nvSpPr>
          <p:cNvPr id="3" name="מציין מיקום תוכן 2"/>
          <p:cNvSpPr>
            <a:spLocks noGrp="1"/>
          </p:cNvSpPr>
          <p:nvPr>
            <p:ph idx="1"/>
          </p:nvPr>
        </p:nvSpPr>
        <p:spPr>
          <a:xfrm>
            <a:off x="618602" y="823782"/>
            <a:ext cx="7379277" cy="5708821"/>
          </a:xfrm>
          <a:noFill/>
        </p:spPr>
        <p:txBody>
          <a:bodyPr>
            <a:normAutofit/>
          </a:bodyPr>
          <a:lstStyle/>
          <a:p>
            <a:pPr marL="0" indent="0">
              <a:spcBef>
                <a:spcPts val="600"/>
              </a:spcBef>
              <a:buNone/>
            </a:pPr>
            <a:r>
              <a:rPr lang="he-IL" sz="2000" dirty="0" smtClean="0"/>
              <a:t>הרצאה פרונטלית – כשעה; במה פתוחה אחר-כך; המפגש מוקלט</a:t>
            </a:r>
          </a:p>
          <a:p>
            <a:pPr marL="514350" indent="-514350">
              <a:spcBef>
                <a:spcPts val="600"/>
              </a:spcBef>
              <a:buFont typeface="+mj-lt"/>
              <a:buAutoNum type="arabicPeriod"/>
            </a:pPr>
            <a:r>
              <a:rPr lang="he-IL" sz="2000" dirty="0" smtClean="0"/>
              <a:t>מה מיוחד בסנוניות כנושא למיזם חינוך?</a:t>
            </a:r>
          </a:p>
          <a:p>
            <a:pPr marL="514350" indent="-514350">
              <a:spcBef>
                <a:spcPts val="600"/>
              </a:spcBef>
              <a:buFont typeface="+mj-lt"/>
              <a:buAutoNum type="arabicPeriod"/>
            </a:pPr>
            <a:r>
              <a:rPr lang="he-IL" sz="2000" dirty="0" smtClean="0"/>
              <a:t>טווח המיזם</a:t>
            </a:r>
          </a:p>
          <a:p>
            <a:pPr marL="514350" indent="-514350">
              <a:spcBef>
                <a:spcPts val="600"/>
              </a:spcBef>
              <a:buFont typeface="+mj-lt"/>
              <a:buAutoNum type="arabicPeriod"/>
            </a:pPr>
            <a:r>
              <a:rPr lang="he-IL" sz="2000" dirty="0" smtClean="0"/>
              <a:t>מקורות עזר</a:t>
            </a:r>
          </a:p>
          <a:p>
            <a:pPr marL="514350" indent="-514350">
              <a:spcBef>
                <a:spcPts val="600"/>
              </a:spcBef>
              <a:buFont typeface="+mj-lt"/>
              <a:buAutoNum type="arabicPeriod"/>
            </a:pPr>
            <a:r>
              <a:rPr lang="he-IL" sz="2000" dirty="0" smtClean="0"/>
              <a:t>מיזם רב-תחומי רב-שנתי</a:t>
            </a:r>
          </a:p>
          <a:p>
            <a:pPr marL="514350" indent="-514350">
              <a:spcBef>
                <a:spcPts val="600"/>
              </a:spcBef>
              <a:buFont typeface="+mj-lt"/>
              <a:buAutoNum type="arabicPeriod"/>
            </a:pPr>
            <a:r>
              <a:rPr lang="he-IL" sz="2000" dirty="0" smtClean="0"/>
              <a:t>סוגיות במקצועות חינוך וכישורי חיים</a:t>
            </a:r>
          </a:p>
          <a:p>
            <a:pPr marL="514350" indent="-514350">
              <a:spcBef>
                <a:spcPts val="600"/>
              </a:spcBef>
              <a:buFont typeface="+mj-lt"/>
              <a:buAutoNum type="arabicPeriod"/>
            </a:pPr>
            <a:r>
              <a:rPr lang="he-IL" sz="2000" dirty="0" smtClean="0"/>
              <a:t>סוגיות במקצועות הומניסטיים ויצירתיים</a:t>
            </a:r>
          </a:p>
          <a:p>
            <a:pPr marL="514350" indent="-514350">
              <a:spcBef>
                <a:spcPts val="600"/>
              </a:spcBef>
              <a:buFont typeface="+mj-lt"/>
              <a:buAutoNum type="arabicPeriod"/>
            </a:pPr>
            <a:r>
              <a:rPr lang="he-IL" sz="2000" dirty="0" smtClean="0"/>
              <a:t>סוגיות במקצועות מדעיים</a:t>
            </a:r>
            <a:endParaRPr lang="he-IL" sz="2000" dirty="0"/>
          </a:p>
        </p:txBody>
      </p:sp>
      <p:pic>
        <p:nvPicPr>
          <p:cNvPr id="6" name="תמונה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1184" y="3677957"/>
            <a:ext cx="5641632" cy="3180043"/>
          </a:xfrm>
          <a:prstGeom prst="rect">
            <a:avLst/>
          </a:prstGeom>
          <a:ln>
            <a:solidFill>
              <a:srgbClr val="FFF0D2"/>
            </a:solidFill>
          </a:ln>
        </p:spPr>
      </p:pic>
    </p:spTree>
    <p:extLst>
      <p:ext uri="{BB962C8B-B14F-4D97-AF65-F5344CB8AC3E}">
        <p14:creationId xmlns:p14="http://schemas.microsoft.com/office/powerpoint/2010/main" val="114090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2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4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6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8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12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 y="0"/>
            <a:ext cx="9144000" cy="6858000"/>
          </a:xfrm>
          <a:prstGeom prst="rect">
            <a:avLst/>
          </a:prstGeom>
          <a:solidFill>
            <a:srgbClr val="FFF0D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תרת 1"/>
          <p:cNvSpPr txBox="1">
            <a:spLocks/>
          </p:cNvSpPr>
          <p:nvPr/>
        </p:nvSpPr>
        <p:spPr>
          <a:xfrm>
            <a:off x="1751184" y="290987"/>
            <a:ext cx="5641632" cy="432000"/>
          </a:xfrm>
          <a:prstGeom prst="roundRect">
            <a:avLst/>
          </a:prstGeom>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2800" dirty="0">
                <a:solidFill>
                  <a:schemeClr val="accent5">
                    <a:lumMod val="75000"/>
                  </a:schemeClr>
                </a:solidFill>
              </a:rPr>
              <a:t>מה מיוחד בסנוניות כנושא למיזם חינוך?</a:t>
            </a:r>
          </a:p>
        </p:txBody>
      </p:sp>
      <p:pic>
        <p:nvPicPr>
          <p:cNvPr id="6" name="תמונה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1184" y="3677957"/>
            <a:ext cx="5641632" cy="3180043"/>
          </a:xfrm>
          <a:prstGeom prst="rect">
            <a:avLst/>
          </a:prstGeom>
          <a:ln>
            <a:solidFill>
              <a:srgbClr val="FFF0D2"/>
            </a:solidFill>
          </a:ln>
        </p:spPr>
      </p:pic>
      <p:sp>
        <p:nvSpPr>
          <p:cNvPr id="3" name="מציין מיקום תוכן 2"/>
          <p:cNvSpPr>
            <a:spLocks noGrp="1"/>
          </p:cNvSpPr>
          <p:nvPr>
            <p:ph idx="1"/>
          </p:nvPr>
        </p:nvSpPr>
        <p:spPr>
          <a:xfrm>
            <a:off x="146338" y="939114"/>
            <a:ext cx="7886700" cy="5708821"/>
          </a:xfrm>
        </p:spPr>
        <p:txBody>
          <a:bodyPr/>
          <a:lstStyle/>
          <a:p>
            <a:r>
              <a:rPr lang="he-IL" sz="2400" dirty="0" smtClean="0"/>
              <a:t>חיות שאפשר לראות ליד הבית בכל יישוב</a:t>
            </a:r>
          </a:p>
          <a:p>
            <a:r>
              <a:rPr lang="he-IL" sz="2400" dirty="0" smtClean="0"/>
              <a:t>קל לחבב אותן</a:t>
            </a:r>
          </a:p>
          <a:p>
            <a:r>
              <a:rPr lang="he-IL" sz="2400" dirty="0" smtClean="0"/>
              <a:t>נמצאות במוקד קונפליקט גובר</a:t>
            </a:r>
          </a:p>
          <a:p>
            <a:r>
              <a:rPr lang="he-IL" sz="2400" dirty="0" smtClean="0"/>
              <a:t>אפשר להכין בכיתה פתרון מעשי משמעותי</a:t>
            </a:r>
          </a:p>
          <a:p>
            <a:r>
              <a:rPr lang="he-IL" sz="2400" dirty="0" smtClean="0"/>
              <a:t>הכנת </a:t>
            </a:r>
            <a:r>
              <a:rPr lang="he-IL" sz="2400" dirty="0" err="1" smtClean="0"/>
              <a:t>לשלשיות</a:t>
            </a:r>
            <a:r>
              <a:rPr lang="he-IL" sz="2400" dirty="0" smtClean="0"/>
              <a:t> מתאימה לטווח גילאים גדול</a:t>
            </a:r>
          </a:p>
          <a:p>
            <a:r>
              <a:rPr lang="he-IL" sz="2400" dirty="0" smtClean="0"/>
              <a:t>ילדים ונוער עשויים להיות מתווכים מיטביים בקונפליקט</a:t>
            </a:r>
          </a:p>
          <a:p>
            <a:endParaRPr lang="he-IL" dirty="0" smtClean="0"/>
          </a:p>
          <a:p>
            <a:pPr marL="514350" indent="-514350">
              <a:buFont typeface="+mj-lt"/>
              <a:buAutoNum type="arabicPeriod"/>
            </a:pPr>
            <a:endParaRPr lang="he-IL" dirty="0"/>
          </a:p>
        </p:txBody>
      </p:sp>
    </p:spTree>
    <p:extLst>
      <p:ext uri="{BB962C8B-B14F-4D97-AF65-F5344CB8AC3E}">
        <p14:creationId xmlns:p14="http://schemas.microsoft.com/office/powerpoint/2010/main" val="26360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6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8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 y="0"/>
            <a:ext cx="9144000" cy="6858000"/>
          </a:xfrm>
          <a:prstGeom prst="rect">
            <a:avLst/>
          </a:prstGeom>
          <a:solidFill>
            <a:srgbClr val="FFF0D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1184" y="3677957"/>
            <a:ext cx="5641632" cy="3180043"/>
          </a:xfrm>
          <a:prstGeom prst="rect">
            <a:avLst/>
          </a:prstGeom>
          <a:ln>
            <a:solidFill>
              <a:srgbClr val="FFF0D2"/>
            </a:solidFill>
          </a:ln>
        </p:spPr>
      </p:pic>
      <p:sp>
        <p:nvSpPr>
          <p:cNvPr id="3" name="מציין מיקום תוכן 2"/>
          <p:cNvSpPr>
            <a:spLocks noGrp="1"/>
          </p:cNvSpPr>
          <p:nvPr>
            <p:ph idx="1"/>
          </p:nvPr>
        </p:nvSpPr>
        <p:spPr>
          <a:xfrm>
            <a:off x="619125" y="864972"/>
            <a:ext cx="7905750" cy="5993028"/>
          </a:xfrm>
          <a:noFill/>
        </p:spPr>
        <p:txBody>
          <a:bodyPr>
            <a:normAutofit fontScale="77500" lnSpcReduction="20000"/>
          </a:bodyPr>
          <a:lstStyle/>
          <a:p>
            <a:r>
              <a:rPr lang="he-IL" dirty="0" smtClean="0"/>
              <a:t>מומלץ מזערי: 4 מפגשים</a:t>
            </a:r>
          </a:p>
          <a:p>
            <a:pPr marL="720000" lvl="1" indent="-360000">
              <a:spcBef>
                <a:spcPts val="600"/>
              </a:spcBef>
              <a:buFont typeface="+mj-lt"/>
              <a:buAutoNum type="arabicPeriod"/>
            </a:pPr>
            <a:r>
              <a:rPr lang="he-IL" dirty="0" smtClean="0"/>
              <a:t>שיעור עיוני בכיתה – היכרות עם סנוניות ועם קונפליקט אדם-סנונית. (שיעור יחיד)</a:t>
            </a:r>
          </a:p>
          <a:p>
            <a:pPr marL="720000" lvl="1" indent="-360000">
              <a:spcBef>
                <a:spcPts val="600"/>
              </a:spcBef>
              <a:buFont typeface="+mj-lt"/>
              <a:buAutoNum type="arabicPeriod"/>
            </a:pPr>
            <a:r>
              <a:rPr lang="he-IL" dirty="0" smtClean="0"/>
              <a:t>סיור </a:t>
            </a:r>
            <a:r>
              <a:rPr lang="he-IL" dirty="0"/>
              <a:t>ביישוב  – צפייה </a:t>
            </a:r>
            <a:r>
              <a:rPr lang="he-IL" dirty="0" smtClean="0"/>
              <a:t>בסנוניות, איתור </a:t>
            </a:r>
            <a:r>
              <a:rPr lang="he-IL" dirty="0"/>
              <a:t>מוקדי קונפליקט </a:t>
            </a:r>
            <a:r>
              <a:rPr lang="he-IL" dirty="0" smtClean="0"/>
              <a:t>אדם-סנונית, שיחה עם אנשים במקום הקונפליקט. (לפחות שיעור יחיד)</a:t>
            </a:r>
            <a:endParaRPr lang="he-IL" dirty="0"/>
          </a:p>
          <a:p>
            <a:pPr marL="720000" lvl="1" indent="-360000">
              <a:spcBef>
                <a:spcPts val="600"/>
              </a:spcBef>
              <a:buFont typeface="+mj-lt"/>
              <a:buAutoNum type="arabicPeriod"/>
            </a:pPr>
            <a:r>
              <a:rPr lang="he-IL" dirty="0" smtClean="0"/>
              <a:t>הדרכה טכנית והכנת </a:t>
            </a:r>
            <a:r>
              <a:rPr lang="he-IL" dirty="0" err="1" smtClean="0"/>
              <a:t>לשלשיות</a:t>
            </a:r>
            <a:r>
              <a:rPr lang="he-IL" dirty="0" smtClean="0"/>
              <a:t> בכיתה. (לפחות שיעור כפול)</a:t>
            </a:r>
            <a:endParaRPr lang="he-IL" dirty="0"/>
          </a:p>
          <a:p>
            <a:pPr marL="720000" lvl="1" indent="-360000">
              <a:spcBef>
                <a:spcPts val="600"/>
              </a:spcBef>
              <a:buFont typeface="+mj-lt"/>
              <a:buAutoNum type="arabicPeriod"/>
            </a:pPr>
            <a:r>
              <a:rPr lang="he-IL" dirty="0" smtClean="0"/>
              <a:t>תליית </a:t>
            </a:r>
            <a:r>
              <a:rPr lang="he-IL" dirty="0" err="1"/>
              <a:t>לשלשיות</a:t>
            </a:r>
            <a:r>
              <a:rPr lang="he-IL" dirty="0"/>
              <a:t> בשטח, לאחר תיאום עם אנשי תחזוקה ובלי להפריע לקינים </a:t>
            </a:r>
            <a:r>
              <a:rPr lang="he-IL" dirty="0" smtClean="0"/>
              <a:t>פעילים. (לפחות שיעור יחיד)</a:t>
            </a:r>
          </a:p>
          <a:p>
            <a:pPr>
              <a:spcBef>
                <a:spcPts val="1200"/>
              </a:spcBef>
            </a:pPr>
            <a:r>
              <a:rPr lang="he-IL" dirty="0" smtClean="0"/>
              <a:t>תחת לחץ: צמצום למפגש יחיד (שעתיים)</a:t>
            </a:r>
          </a:p>
          <a:p>
            <a:pPr marL="720000" lvl="1" indent="-360000">
              <a:spcBef>
                <a:spcPts val="600"/>
              </a:spcBef>
            </a:pPr>
            <a:r>
              <a:rPr lang="he-IL" dirty="0" smtClean="0"/>
              <a:t>במקום סיור ביישוב – המלצה על סיור עצמאי לפי </a:t>
            </a:r>
            <a:r>
              <a:rPr lang="he-IL" dirty="0" err="1" smtClean="0"/>
              <a:t>תוכנית</a:t>
            </a:r>
            <a:r>
              <a:rPr lang="he-IL" dirty="0" smtClean="0"/>
              <a:t> של המורה.</a:t>
            </a:r>
          </a:p>
          <a:p>
            <a:pPr marL="720000" lvl="1" indent="-360000">
              <a:spcBef>
                <a:spcPts val="600"/>
              </a:spcBef>
            </a:pPr>
            <a:r>
              <a:rPr lang="he-IL" dirty="0" smtClean="0"/>
              <a:t>המפגש:</a:t>
            </a:r>
            <a:r>
              <a:rPr lang="en-US" dirty="0" smtClean="0"/>
              <a:t> </a:t>
            </a:r>
            <a:r>
              <a:rPr lang="he-IL" dirty="0" smtClean="0"/>
              <a:t>הקדמה עיונית מקוצרת ואחריה עבודה מעשית.</a:t>
            </a:r>
          </a:p>
          <a:p>
            <a:pPr marL="720000" lvl="1" indent="-360000">
              <a:spcBef>
                <a:spcPts val="600"/>
              </a:spcBef>
            </a:pPr>
            <a:r>
              <a:rPr lang="he-IL" dirty="0"/>
              <a:t>יש להביא לכיתה לוחות חתוכים מראש בכל קווי החיתוך.</a:t>
            </a:r>
          </a:p>
          <a:p>
            <a:pPr marL="720000" lvl="1" indent="-360000">
              <a:spcBef>
                <a:spcPts val="600"/>
              </a:spcBef>
            </a:pPr>
            <a:r>
              <a:rPr lang="he-IL" dirty="0"/>
              <a:t>עדיפות לעבודה </a:t>
            </a:r>
            <a:r>
              <a:rPr lang="he-IL" dirty="0" smtClean="0"/>
              <a:t>בזוגות (לפחות).  </a:t>
            </a:r>
            <a:endParaRPr lang="he-IL" dirty="0"/>
          </a:p>
          <a:p>
            <a:pPr marL="720000" lvl="1" indent="-360000">
              <a:spcBef>
                <a:spcPts val="600"/>
              </a:spcBef>
            </a:pPr>
            <a:r>
              <a:rPr lang="he-IL" dirty="0" smtClean="0"/>
              <a:t>במקום תליית </a:t>
            </a:r>
            <a:r>
              <a:rPr lang="he-IL" dirty="0" err="1" smtClean="0"/>
              <a:t>לשלשיות</a:t>
            </a:r>
            <a:r>
              <a:rPr lang="he-IL" dirty="0" smtClean="0"/>
              <a:t> בשטח עם התלמידים, הצוות מטפל בתלייה לבדו; </a:t>
            </a:r>
          </a:p>
          <a:p>
            <a:pPr marL="720000" lvl="1" indent="-360000">
              <a:spcBef>
                <a:spcPts val="600"/>
              </a:spcBef>
            </a:pPr>
            <a:r>
              <a:rPr lang="he-IL" dirty="0" smtClean="0"/>
              <a:t>או שולח את התלמידים למסור </a:t>
            </a:r>
            <a:r>
              <a:rPr lang="he-IL" dirty="0" err="1" smtClean="0"/>
              <a:t>לשלשיות</a:t>
            </a:r>
            <a:r>
              <a:rPr lang="he-IL" dirty="0" smtClean="0"/>
              <a:t> – אם הנסיבות מתאימות לכך.</a:t>
            </a:r>
          </a:p>
          <a:p>
            <a:pPr>
              <a:spcBef>
                <a:spcPts val="1200"/>
              </a:spcBef>
            </a:pPr>
            <a:r>
              <a:rPr lang="he-IL" dirty="0" smtClean="0"/>
              <a:t>מומלץ מרבי:</a:t>
            </a:r>
            <a:r>
              <a:rPr lang="en-US" dirty="0" smtClean="0"/>
              <a:t> </a:t>
            </a:r>
            <a:r>
              <a:rPr lang="he-IL" dirty="0"/>
              <a:t>רב-שנתי (</a:t>
            </a:r>
            <a:r>
              <a:rPr lang="he-IL" dirty="0">
                <a:hlinkClick r:id="rId3"/>
              </a:rPr>
              <a:t>שכנים עם כנפיים</a:t>
            </a:r>
            <a:r>
              <a:rPr lang="he-IL" dirty="0"/>
              <a:t>)</a:t>
            </a:r>
            <a:endParaRPr lang="he-IL" dirty="0" smtClean="0"/>
          </a:p>
          <a:p>
            <a:pPr marL="720000" lvl="1" indent="-360000">
              <a:spcBef>
                <a:spcPts val="600"/>
              </a:spcBef>
            </a:pPr>
            <a:r>
              <a:rPr lang="he-IL" dirty="0" smtClean="0"/>
              <a:t>מוסד החינוך מאמץ קהילת סנוניות מקומית כמיזם רב-שנתי.</a:t>
            </a:r>
          </a:p>
          <a:p>
            <a:pPr marL="720000" lvl="1" indent="-360000">
              <a:spcBef>
                <a:spcPts val="600"/>
              </a:spcBef>
            </a:pPr>
            <a:r>
              <a:rPr lang="he-IL" dirty="0" smtClean="0"/>
              <a:t>קבוצות תלמידים שונות עוסקות בפעילויות שונות ובשלבים שונים של המיזם.</a:t>
            </a:r>
          </a:p>
          <a:p>
            <a:pPr marL="720000" lvl="1" indent="-360000">
              <a:spcBef>
                <a:spcPts val="600"/>
              </a:spcBef>
            </a:pPr>
            <a:r>
              <a:rPr lang="he-IL" dirty="0" smtClean="0"/>
              <a:t>הצוות אחראי להמשכיות במוקדי הקונפליקט ובין מחזורי לימוד שונים (דוגמאות: </a:t>
            </a:r>
            <a:r>
              <a:rPr lang="he-IL" dirty="0" smtClean="0">
                <a:hlinkClick r:id="rId4"/>
              </a:rPr>
              <a:t>בי"ס צוקים, שוהם</a:t>
            </a:r>
            <a:r>
              <a:rPr lang="he-IL" dirty="0" smtClean="0"/>
              <a:t>; </a:t>
            </a:r>
            <a:r>
              <a:rPr lang="he-IL" dirty="0" smtClean="0">
                <a:hlinkClick r:id="rId5"/>
              </a:rPr>
              <a:t>מועצה מקומית זיכרון יעקב</a:t>
            </a:r>
            <a:r>
              <a:rPr lang="he-IL" dirty="0" smtClean="0"/>
              <a:t>; </a:t>
            </a:r>
            <a:r>
              <a:rPr lang="he-IL" dirty="0" smtClean="0">
                <a:hlinkClick r:id="rId6"/>
              </a:rPr>
              <a:t>בזים אדומים בבי"ס </a:t>
            </a:r>
            <a:r>
              <a:rPr lang="he-IL" dirty="0" err="1" smtClean="0">
                <a:hlinkClick r:id="rId6"/>
              </a:rPr>
              <a:t>תל"י</a:t>
            </a:r>
            <a:r>
              <a:rPr lang="he-IL" dirty="0" smtClean="0">
                <a:hlinkClick r:id="rId6"/>
              </a:rPr>
              <a:t> אלונה</a:t>
            </a:r>
            <a:r>
              <a:rPr lang="he-IL" dirty="0" smtClean="0"/>
              <a:t>).</a:t>
            </a:r>
          </a:p>
          <a:p>
            <a:endParaRPr lang="he-IL" dirty="0" smtClean="0"/>
          </a:p>
          <a:p>
            <a:endParaRPr lang="he-IL" dirty="0" smtClean="0"/>
          </a:p>
          <a:p>
            <a:pPr marL="514350" indent="-514350">
              <a:buFont typeface="+mj-lt"/>
              <a:buAutoNum type="arabicPeriod"/>
            </a:pPr>
            <a:endParaRPr lang="he-IL" dirty="0"/>
          </a:p>
        </p:txBody>
      </p:sp>
      <p:sp>
        <p:nvSpPr>
          <p:cNvPr id="6" name="כותרת 1"/>
          <p:cNvSpPr txBox="1">
            <a:spLocks/>
          </p:cNvSpPr>
          <p:nvPr/>
        </p:nvSpPr>
        <p:spPr>
          <a:xfrm>
            <a:off x="1751184" y="290987"/>
            <a:ext cx="5641632" cy="432000"/>
          </a:xfrm>
          <a:prstGeom prst="roundRect">
            <a:avLst/>
          </a:prstGeom>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2800" dirty="0" smtClean="0">
                <a:solidFill>
                  <a:schemeClr val="accent5">
                    <a:lumMod val="75000"/>
                  </a:schemeClr>
                </a:solidFill>
              </a:rPr>
              <a:t>טווח המיזם</a:t>
            </a:r>
            <a:endParaRPr lang="he-IL" sz="2800" dirty="0">
              <a:solidFill>
                <a:schemeClr val="accent5">
                  <a:lumMod val="75000"/>
                </a:schemeClr>
              </a:solidFill>
            </a:endParaRPr>
          </a:p>
        </p:txBody>
      </p:sp>
    </p:spTree>
    <p:extLst>
      <p:ext uri="{BB962C8B-B14F-4D97-AF65-F5344CB8AC3E}">
        <p14:creationId xmlns:p14="http://schemas.microsoft.com/office/powerpoint/2010/main" val="6211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6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8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4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6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8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120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140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par>
                                <p:cTn id="38" presetID="1" presetClass="entr" presetSubtype="0" fill="hold" nodeType="withEffect">
                                  <p:stCondLst>
                                    <p:cond delay="200"/>
                                  </p:stCondLst>
                                  <p:childTnLst>
                                    <p:set>
                                      <p:cBhvr>
                                        <p:cTn id="39" dur="1" fill="hold">
                                          <p:stCondLst>
                                            <p:cond delay="0"/>
                                          </p:stCondLst>
                                        </p:cTn>
                                        <p:tgtEl>
                                          <p:spTgt spid="3">
                                            <p:txEl>
                                              <p:pRg st="13" end="13"/>
                                            </p:txEl>
                                          </p:spTgt>
                                        </p:tgtEl>
                                        <p:attrNameLst>
                                          <p:attrName>style.visibility</p:attrName>
                                        </p:attrNameLst>
                                      </p:cBhvr>
                                      <p:to>
                                        <p:strVal val="visible"/>
                                      </p:to>
                                    </p:set>
                                  </p:childTnLst>
                                </p:cTn>
                              </p:par>
                              <p:par>
                                <p:cTn id="40" presetID="1" presetClass="entr" presetSubtype="0" fill="hold" nodeType="withEffect">
                                  <p:stCondLst>
                                    <p:cond delay="400"/>
                                  </p:stCondLst>
                                  <p:childTnLst>
                                    <p:set>
                                      <p:cBhvr>
                                        <p:cTn id="41" dur="1" fill="hold">
                                          <p:stCondLst>
                                            <p:cond delay="0"/>
                                          </p:stCondLst>
                                        </p:cTn>
                                        <p:tgtEl>
                                          <p:spTgt spid="3">
                                            <p:txEl>
                                              <p:pRg st="14" end="14"/>
                                            </p:txEl>
                                          </p:spTgt>
                                        </p:tgtEl>
                                        <p:attrNameLst>
                                          <p:attrName>style.visibility</p:attrName>
                                        </p:attrNameLst>
                                      </p:cBhvr>
                                      <p:to>
                                        <p:strVal val="visible"/>
                                      </p:to>
                                    </p:set>
                                  </p:childTnLst>
                                </p:cTn>
                              </p:par>
                              <p:par>
                                <p:cTn id="42" presetID="1" presetClass="entr" presetSubtype="0" fill="hold" nodeType="withEffect">
                                  <p:stCondLst>
                                    <p:cond delay="600"/>
                                  </p:stCondLst>
                                  <p:childTnLst>
                                    <p:set>
                                      <p:cBhvr>
                                        <p:cTn id="4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01367" y="1247884"/>
            <a:ext cx="9144000" cy="4362231"/>
          </a:xfrm>
          <a:prstGeom prst="rect">
            <a:avLst/>
          </a:prstGeom>
        </p:spPr>
      </p:pic>
      <p:sp>
        <p:nvSpPr>
          <p:cNvPr id="3" name="מציין מיקום תוכן 2"/>
          <p:cNvSpPr>
            <a:spLocks noGrp="1"/>
          </p:cNvSpPr>
          <p:nvPr>
            <p:ph idx="1"/>
          </p:nvPr>
        </p:nvSpPr>
        <p:spPr>
          <a:xfrm>
            <a:off x="3605341" y="939114"/>
            <a:ext cx="4910010" cy="5935673"/>
          </a:xfrm>
          <a:solidFill>
            <a:schemeClr val="bg1"/>
          </a:solidFill>
        </p:spPr>
        <p:txBody>
          <a:bodyPr>
            <a:normAutofit/>
          </a:bodyPr>
          <a:lstStyle/>
          <a:p>
            <a:r>
              <a:rPr lang="he-IL" sz="2200" dirty="0" smtClean="0">
                <a:hlinkClick r:id="rId3"/>
              </a:rPr>
              <a:t>מפתח מקורות באתר מכון אדם וחיה</a:t>
            </a:r>
            <a:r>
              <a:rPr lang="he-IL" sz="2200" dirty="0" smtClean="0"/>
              <a:t> (בלשונית פתרון קונפליקטים עם חיות בר) </a:t>
            </a:r>
          </a:p>
          <a:p>
            <a:r>
              <a:rPr lang="he-IL" sz="2200" dirty="0" smtClean="0">
                <a:hlinkClick r:id="rId4"/>
              </a:rPr>
              <a:t>דף המקורות המתעדכן באתר של ד"ר אריאל </a:t>
            </a:r>
            <a:r>
              <a:rPr lang="he-IL" sz="2200" dirty="0" err="1" smtClean="0">
                <a:hlinkClick r:id="rId4"/>
              </a:rPr>
              <a:t>צבל</a:t>
            </a:r>
            <a:endParaRPr lang="he-IL" sz="2200" dirty="0" smtClean="0"/>
          </a:p>
          <a:p>
            <a:r>
              <a:rPr lang="he-IL" sz="2200" dirty="0" smtClean="0">
                <a:hlinkClick r:id="rId5"/>
              </a:rPr>
              <a:t>שאלות ותשובות על קינון סנוניות באזורי מגורים ועסקים</a:t>
            </a:r>
            <a:endParaRPr lang="he-IL" sz="2200" dirty="0" smtClean="0"/>
          </a:p>
          <a:p>
            <a:r>
              <a:rPr lang="he-IL" sz="2200" dirty="0" smtClean="0">
                <a:hlinkClick r:id="rId6"/>
              </a:rPr>
              <a:t>לינת </a:t>
            </a:r>
            <a:r>
              <a:rPr lang="he-IL" sz="2200" dirty="0">
                <a:hlinkClick r:id="rId6"/>
              </a:rPr>
              <a:t>סנוניות בחניונים: תמונת מצב והצעות לפתרון </a:t>
            </a:r>
            <a:r>
              <a:rPr lang="he-IL" sz="2200" dirty="0" smtClean="0">
                <a:hlinkClick r:id="rId6"/>
              </a:rPr>
              <a:t>קונפליקטים</a:t>
            </a:r>
            <a:endParaRPr lang="he-IL" sz="2200" dirty="0" smtClean="0"/>
          </a:p>
          <a:p>
            <a:r>
              <a:rPr lang="he-IL" sz="2200" dirty="0" smtClean="0"/>
              <a:t>חיות </a:t>
            </a:r>
            <a:r>
              <a:rPr lang="he-IL" sz="2200" dirty="0" err="1" smtClean="0"/>
              <a:t>איתנו</a:t>
            </a:r>
            <a:r>
              <a:rPr lang="he-IL" sz="2200" dirty="0" smtClean="0"/>
              <a:t>:</a:t>
            </a:r>
            <a:r>
              <a:rPr lang="en-US" sz="2200" dirty="0" smtClean="0"/>
              <a:t> </a:t>
            </a:r>
            <a:r>
              <a:rPr lang="he-IL" sz="2200" dirty="0" smtClean="0"/>
              <a:t>מקשיבים לרגשות בעלי-חיים </a:t>
            </a:r>
            <a:r>
              <a:rPr lang="he-IL" sz="2200" dirty="0" smtClean="0">
                <a:hlinkClick r:id="rId7"/>
              </a:rPr>
              <a:t>כיתות ב'-ג'</a:t>
            </a:r>
            <a:r>
              <a:rPr lang="he-IL" sz="2200" dirty="0" smtClean="0"/>
              <a:t>, </a:t>
            </a:r>
            <a:r>
              <a:rPr lang="he-IL" sz="2200" dirty="0" smtClean="0">
                <a:hlinkClick r:id="rId8"/>
              </a:rPr>
              <a:t>כיתות ד'-ה'</a:t>
            </a:r>
            <a:r>
              <a:rPr lang="he-IL" sz="2200" dirty="0" smtClean="0"/>
              <a:t> (באתר אופק)</a:t>
            </a:r>
            <a:endParaRPr lang="he-IL" dirty="0"/>
          </a:p>
        </p:txBody>
      </p:sp>
      <p:pic>
        <p:nvPicPr>
          <p:cNvPr id="6" name="תמונה 5"/>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511" y="1078415"/>
            <a:ext cx="3597260" cy="5103090"/>
          </a:xfrm>
          <a:prstGeom prst="rect">
            <a:avLst/>
          </a:prstGeom>
        </p:spPr>
      </p:pic>
      <p:pic>
        <p:nvPicPr>
          <p:cNvPr id="7" name="תמונה 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251" y="1099155"/>
            <a:ext cx="3600000" cy="5082350"/>
          </a:xfrm>
          <a:prstGeom prst="rect">
            <a:avLst/>
          </a:prstGeom>
        </p:spPr>
      </p:pic>
      <p:pic>
        <p:nvPicPr>
          <p:cNvPr id="11" name="תמונה 1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511" y="2495769"/>
            <a:ext cx="9144000" cy="4379018"/>
          </a:xfrm>
          <a:prstGeom prst="rect">
            <a:avLst/>
          </a:prstGeom>
        </p:spPr>
      </p:pic>
      <p:sp>
        <p:nvSpPr>
          <p:cNvPr id="13" name="כותרת 1"/>
          <p:cNvSpPr txBox="1">
            <a:spLocks/>
          </p:cNvSpPr>
          <p:nvPr/>
        </p:nvSpPr>
        <p:spPr>
          <a:xfrm>
            <a:off x="1751184" y="290987"/>
            <a:ext cx="5641632" cy="432000"/>
          </a:xfrm>
          <a:prstGeom prst="roundRect">
            <a:avLst/>
          </a:prstGeom>
          <a:solidFill>
            <a:srgbClr val="FFF0D2">
              <a:alpha val="50196"/>
            </a:srgbClr>
          </a:solidFill>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2800" dirty="0" smtClean="0">
                <a:solidFill>
                  <a:schemeClr val="accent5">
                    <a:lumMod val="75000"/>
                  </a:schemeClr>
                </a:solidFill>
              </a:rPr>
              <a:t>מקורות עזר</a:t>
            </a:r>
            <a:endParaRPr lang="he-IL" sz="2800" dirty="0">
              <a:solidFill>
                <a:schemeClr val="accent5">
                  <a:lumMod val="75000"/>
                </a:schemeClr>
              </a:solidFill>
            </a:endParaRPr>
          </a:p>
        </p:txBody>
      </p:sp>
    </p:spTree>
    <p:extLst>
      <p:ext uri="{BB962C8B-B14F-4D97-AF65-F5344CB8AC3E}">
        <p14:creationId xmlns:p14="http://schemas.microsoft.com/office/powerpoint/2010/main" val="6238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803"/>
            <a:ext cx="9144000" cy="6858000"/>
          </a:xfrm>
          <a:prstGeom prst="rect">
            <a:avLst/>
          </a:prstGeom>
          <a:solidFill>
            <a:srgbClr val="FFF0D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6" name="קבוצה 35"/>
          <p:cNvGrpSpPr/>
          <p:nvPr/>
        </p:nvGrpSpPr>
        <p:grpSpPr>
          <a:xfrm>
            <a:off x="408264" y="644009"/>
            <a:ext cx="8384719" cy="6952075"/>
            <a:chOff x="408264" y="520439"/>
            <a:chExt cx="8384719" cy="6952075"/>
          </a:xfrm>
        </p:grpSpPr>
        <p:grpSp>
          <p:nvGrpSpPr>
            <p:cNvPr id="37" name="קבוצה 36"/>
            <p:cNvGrpSpPr/>
            <p:nvPr/>
          </p:nvGrpSpPr>
          <p:grpSpPr>
            <a:xfrm>
              <a:off x="408264" y="520439"/>
              <a:ext cx="8380602" cy="5028543"/>
              <a:chOff x="408264" y="-879999"/>
              <a:chExt cx="8380602" cy="5028543"/>
            </a:xfrm>
          </p:grpSpPr>
          <p:graphicFrame>
            <p:nvGraphicFramePr>
              <p:cNvPr id="39" name="דיאגרמה 38"/>
              <p:cNvGraphicFramePr/>
              <p:nvPr>
                <p:extLst>
                  <p:ext uri="{D42A27DB-BD31-4B8C-83A1-F6EECF244321}">
                    <p14:modId xmlns:p14="http://schemas.microsoft.com/office/powerpoint/2010/main" val="1162903519"/>
                  </p:ext>
                </p:extLst>
              </p:nvPr>
            </p:nvGraphicFramePr>
            <p:xfrm>
              <a:off x="408264" y="-879999"/>
              <a:ext cx="8380602" cy="5028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0" name="קבוצה 39"/>
              <p:cNvGrpSpPr/>
              <p:nvPr/>
            </p:nvGrpSpPr>
            <p:grpSpPr>
              <a:xfrm>
                <a:off x="1154801" y="2451129"/>
                <a:ext cx="6954471" cy="291748"/>
                <a:chOff x="1154801" y="2451129"/>
                <a:chExt cx="6954471" cy="291748"/>
              </a:xfrm>
            </p:grpSpPr>
            <p:cxnSp>
              <p:nvCxnSpPr>
                <p:cNvPr id="41" name="מחבר ישר 40"/>
                <p:cNvCxnSpPr/>
                <p:nvPr/>
              </p:nvCxnSpPr>
              <p:spPr>
                <a:xfrm>
                  <a:off x="1160156" y="2455813"/>
                  <a:ext cx="0" cy="146121"/>
                </a:xfrm>
                <a:prstGeom prst="line">
                  <a:avLst/>
                </a:prstGeom>
                <a:ln w="12700"/>
              </p:spPr>
              <p:style>
                <a:lnRef idx="3">
                  <a:schemeClr val="accent5"/>
                </a:lnRef>
                <a:fillRef idx="0">
                  <a:schemeClr val="accent5"/>
                </a:fillRef>
                <a:effectRef idx="2">
                  <a:schemeClr val="accent5"/>
                </a:effectRef>
                <a:fontRef idx="minor">
                  <a:schemeClr val="tx1"/>
                </a:fontRef>
              </p:style>
            </p:cxnSp>
            <p:cxnSp>
              <p:nvCxnSpPr>
                <p:cNvPr id="42" name="מחבר ישר 41"/>
                <p:cNvCxnSpPr/>
                <p:nvPr/>
              </p:nvCxnSpPr>
              <p:spPr>
                <a:xfrm>
                  <a:off x="2885727" y="2454877"/>
                  <a:ext cx="0" cy="146121"/>
                </a:xfrm>
                <a:prstGeom prst="line">
                  <a:avLst/>
                </a:prstGeom>
                <a:ln w="12700"/>
              </p:spPr>
              <p:style>
                <a:lnRef idx="3">
                  <a:schemeClr val="accent5"/>
                </a:lnRef>
                <a:fillRef idx="0">
                  <a:schemeClr val="accent5"/>
                </a:fillRef>
                <a:effectRef idx="2">
                  <a:schemeClr val="accent5"/>
                </a:effectRef>
                <a:fontRef idx="minor">
                  <a:schemeClr val="tx1"/>
                </a:fontRef>
              </p:style>
            </p:cxnSp>
            <p:cxnSp>
              <p:nvCxnSpPr>
                <p:cNvPr id="43" name="מחבר ישר 42"/>
                <p:cNvCxnSpPr/>
                <p:nvPr/>
              </p:nvCxnSpPr>
              <p:spPr>
                <a:xfrm>
                  <a:off x="4620850" y="2451129"/>
                  <a:ext cx="0" cy="146121"/>
                </a:xfrm>
                <a:prstGeom prst="line">
                  <a:avLst/>
                </a:prstGeom>
                <a:ln w="12700"/>
              </p:spPr>
              <p:style>
                <a:lnRef idx="3">
                  <a:schemeClr val="accent5"/>
                </a:lnRef>
                <a:fillRef idx="0">
                  <a:schemeClr val="accent5"/>
                </a:fillRef>
                <a:effectRef idx="2">
                  <a:schemeClr val="accent5"/>
                </a:effectRef>
                <a:fontRef idx="minor">
                  <a:schemeClr val="tx1"/>
                </a:fontRef>
              </p:style>
            </p:cxnSp>
            <p:cxnSp>
              <p:nvCxnSpPr>
                <p:cNvPr id="44" name="מחבר ישר 43"/>
                <p:cNvCxnSpPr/>
                <p:nvPr/>
              </p:nvCxnSpPr>
              <p:spPr>
                <a:xfrm>
                  <a:off x="6368556" y="2454788"/>
                  <a:ext cx="0" cy="146121"/>
                </a:xfrm>
                <a:prstGeom prst="line">
                  <a:avLst/>
                </a:prstGeom>
                <a:ln w="12700"/>
              </p:spPr>
              <p:style>
                <a:lnRef idx="3">
                  <a:schemeClr val="accent5"/>
                </a:lnRef>
                <a:fillRef idx="0">
                  <a:schemeClr val="accent5"/>
                </a:fillRef>
                <a:effectRef idx="2">
                  <a:schemeClr val="accent5"/>
                </a:effectRef>
                <a:fontRef idx="minor">
                  <a:schemeClr val="tx1"/>
                </a:fontRef>
              </p:style>
            </p:cxnSp>
            <p:cxnSp>
              <p:nvCxnSpPr>
                <p:cNvPr id="45" name="מחבר ישר 44"/>
                <p:cNvCxnSpPr/>
                <p:nvPr/>
              </p:nvCxnSpPr>
              <p:spPr>
                <a:xfrm>
                  <a:off x="8109272" y="2455082"/>
                  <a:ext cx="0" cy="146121"/>
                </a:xfrm>
                <a:prstGeom prst="line">
                  <a:avLst/>
                </a:prstGeom>
                <a:ln w="12700"/>
              </p:spPr>
              <p:style>
                <a:lnRef idx="3">
                  <a:schemeClr val="accent5"/>
                </a:lnRef>
                <a:fillRef idx="0">
                  <a:schemeClr val="accent5"/>
                </a:fillRef>
                <a:effectRef idx="2">
                  <a:schemeClr val="accent5"/>
                </a:effectRef>
                <a:fontRef idx="minor">
                  <a:schemeClr val="tx1"/>
                </a:fontRef>
              </p:style>
            </p:cxnSp>
            <p:cxnSp>
              <p:nvCxnSpPr>
                <p:cNvPr id="46" name="מחבר ישר 45"/>
                <p:cNvCxnSpPr/>
                <p:nvPr/>
              </p:nvCxnSpPr>
              <p:spPr>
                <a:xfrm>
                  <a:off x="4620850" y="2596756"/>
                  <a:ext cx="0" cy="146121"/>
                </a:xfrm>
                <a:prstGeom prst="line">
                  <a:avLst/>
                </a:prstGeom>
                <a:ln w="12700"/>
              </p:spPr>
              <p:style>
                <a:lnRef idx="3">
                  <a:schemeClr val="accent5"/>
                </a:lnRef>
                <a:fillRef idx="0">
                  <a:schemeClr val="accent5"/>
                </a:fillRef>
                <a:effectRef idx="2">
                  <a:schemeClr val="accent5"/>
                </a:effectRef>
                <a:fontRef idx="minor">
                  <a:schemeClr val="tx1"/>
                </a:fontRef>
              </p:style>
            </p:cxnSp>
            <p:cxnSp>
              <p:nvCxnSpPr>
                <p:cNvPr id="47" name="מחבר ישר 46"/>
                <p:cNvCxnSpPr/>
                <p:nvPr/>
              </p:nvCxnSpPr>
              <p:spPr>
                <a:xfrm flipH="1">
                  <a:off x="1154801" y="2605057"/>
                  <a:ext cx="6946083" cy="0"/>
                </a:xfrm>
                <a:prstGeom prst="line">
                  <a:avLst/>
                </a:prstGeom>
                <a:ln w="12700"/>
              </p:spPr>
              <p:style>
                <a:lnRef idx="3">
                  <a:schemeClr val="accent5"/>
                </a:lnRef>
                <a:fillRef idx="0">
                  <a:schemeClr val="accent5"/>
                </a:fillRef>
                <a:effectRef idx="2">
                  <a:schemeClr val="accent5"/>
                </a:effectRef>
                <a:fontRef idx="minor">
                  <a:schemeClr val="tx1"/>
                </a:fontRef>
              </p:style>
            </p:cxnSp>
          </p:grpSp>
        </p:grpSp>
        <p:graphicFrame>
          <p:nvGraphicFramePr>
            <p:cNvPr id="38" name="דיאגרמה 37"/>
            <p:cNvGraphicFramePr/>
            <p:nvPr>
              <p:extLst>
                <p:ext uri="{D42A27DB-BD31-4B8C-83A1-F6EECF244321}">
                  <p14:modId xmlns:p14="http://schemas.microsoft.com/office/powerpoint/2010/main" val="4143989959"/>
                </p:ext>
              </p:extLst>
            </p:nvPr>
          </p:nvGraphicFramePr>
          <p:xfrm>
            <a:off x="412381" y="2443971"/>
            <a:ext cx="8380602" cy="50285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3" name="מציין מיקום תוכן 2"/>
          <p:cNvSpPr>
            <a:spLocks noGrp="1"/>
          </p:cNvSpPr>
          <p:nvPr>
            <p:ph idx="1"/>
          </p:nvPr>
        </p:nvSpPr>
        <p:spPr>
          <a:xfrm>
            <a:off x="4742822" y="955591"/>
            <a:ext cx="4036140" cy="2007913"/>
          </a:xfrm>
        </p:spPr>
        <p:txBody>
          <a:bodyPr>
            <a:normAutofit fontScale="77500" lnSpcReduction="20000"/>
          </a:bodyPr>
          <a:lstStyle/>
          <a:p>
            <a:r>
              <a:rPr lang="he-IL" dirty="0" smtClean="0"/>
              <a:t>הגדלת מעגל מחזיקי </a:t>
            </a:r>
            <a:r>
              <a:rPr lang="he-IL" dirty="0"/>
              <a:t>העניין </a:t>
            </a:r>
            <a:r>
              <a:rPr lang="he-IL" dirty="0" smtClean="0"/>
              <a:t>ופיזור </a:t>
            </a:r>
            <a:r>
              <a:rPr lang="he-IL" dirty="0"/>
              <a:t>עומס העבודה בין כמה שותפים</a:t>
            </a:r>
            <a:r>
              <a:rPr lang="he-IL" dirty="0" smtClean="0"/>
              <a:t>.</a:t>
            </a:r>
          </a:p>
          <a:p>
            <a:r>
              <a:rPr lang="he-IL" dirty="0" smtClean="0"/>
              <a:t>הרחבת </a:t>
            </a:r>
            <a:r>
              <a:rPr lang="he-IL" dirty="0"/>
              <a:t>תחומי המומחיות </a:t>
            </a:r>
            <a:r>
              <a:rPr lang="he-IL" dirty="0" smtClean="0"/>
              <a:t>החינוכית. מומלץ: מיזם בשלושה תחומים (</a:t>
            </a:r>
            <a:r>
              <a:rPr lang="he-IL" dirty="0" smtClean="0">
                <a:hlinkClick r:id="rId13"/>
              </a:rPr>
              <a:t>שכנים עם כנפיים</a:t>
            </a:r>
            <a:r>
              <a:rPr lang="he-IL" dirty="0" smtClean="0"/>
              <a:t>).</a:t>
            </a:r>
          </a:p>
          <a:p>
            <a:pPr marL="0" indent="0">
              <a:buNone/>
            </a:pPr>
            <a:endParaRPr lang="he-IL" dirty="0" smtClean="0"/>
          </a:p>
          <a:p>
            <a:pPr marL="514350" indent="-514350">
              <a:buFont typeface="+mj-lt"/>
              <a:buAutoNum type="arabicPeriod"/>
            </a:pPr>
            <a:endParaRPr lang="he-IL" dirty="0"/>
          </a:p>
        </p:txBody>
      </p:sp>
      <p:sp>
        <p:nvSpPr>
          <p:cNvPr id="6" name="כותרת 1"/>
          <p:cNvSpPr txBox="1">
            <a:spLocks/>
          </p:cNvSpPr>
          <p:nvPr/>
        </p:nvSpPr>
        <p:spPr>
          <a:xfrm>
            <a:off x="1751184" y="290987"/>
            <a:ext cx="5641632" cy="432000"/>
          </a:xfrm>
          <a:prstGeom prst="roundRect">
            <a:avLst/>
          </a:prstGeom>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2800" dirty="0" smtClean="0">
                <a:solidFill>
                  <a:schemeClr val="accent5">
                    <a:lumMod val="75000"/>
                  </a:schemeClr>
                </a:solidFill>
              </a:rPr>
              <a:t>מיזם רב-תחומי מתמשך</a:t>
            </a:r>
            <a:endParaRPr lang="he-IL" sz="2800" dirty="0">
              <a:solidFill>
                <a:schemeClr val="accent5">
                  <a:lumMod val="75000"/>
                </a:schemeClr>
              </a:solidFill>
            </a:endParaRPr>
          </a:p>
        </p:txBody>
      </p:sp>
      <p:pic>
        <p:nvPicPr>
          <p:cNvPr id="8" name="תמונה 7"/>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751184" y="3677957"/>
            <a:ext cx="5641632" cy="3180043"/>
          </a:xfrm>
          <a:prstGeom prst="rect">
            <a:avLst/>
          </a:prstGeom>
          <a:ln>
            <a:solidFill>
              <a:srgbClr val="FFF0D2"/>
            </a:solidFill>
          </a:ln>
        </p:spPr>
      </p:pic>
      <p:graphicFrame>
        <p:nvGraphicFramePr>
          <p:cNvPr id="5" name="דיאגרמה 4"/>
          <p:cNvGraphicFramePr/>
          <p:nvPr>
            <p:extLst>
              <p:ext uri="{D42A27DB-BD31-4B8C-83A1-F6EECF244321}">
                <p14:modId xmlns:p14="http://schemas.microsoft.com/office/powerpoint/2010/main" val="2949460725"/>
              </p:ext>
            </p:extLst>
          </p:nvPr>
        </p:nvGraphicFramePr>
        <p:xfrm>
          <a:off x="545817" y="874168"/>
          <a:ext cx="5799437" cy="556782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94494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par>
                                <p:cTn id="10" presetID="10" presetClass="entr" presetSubtype="0" fill="hold"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par>
                                <p:cTn id="20" presetID="22" presetClass="entr" presetSubtype="2"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91260" y="939114"/>
            <a:ext cx="5462291" cy="5708821"/>
          </a:xfrm>
          <a:solidFill>
            <a:schemeClr val="bg1"/>
          </a:solidFill>
        </p:spPr>
        <p:txBody>
          <a:bodyPr>
            <a:normAutofit fontScale="85000" lnSpcReduction="10000"/>
          </a:bodyPr>
          <a:lstStyle/>
          <a:p>
            <a:r>
              <a:rPr lang="he-IL" dirty="0" smtClean="0"/>
              <a:t>הפעילות נועדה לטפל בקונפליקט אדם-סנונית בקהילה שסביב בית-הספר.</a:t>
            </a:r>
          </a:p>
          <a:p>
            <a:r>
              <a:rPr lang="he-IL" dirty="0" smtClean="0"/>
              <a:t>נדרש תיווך בקונפליקט בידי המורה (גם בנפרד מהתלמידים; היקף התיווך תלוי גיל):</a:t>
            </a:r>
          </a:p>
          <a:p>
            <a:pPr lvl="1"/>
            <a:r>
              <a:rPr lang="he-IL" dirty="0" smtClean="0"/>
              <a:t>לאתר אנשים רלוונטיים במקומות הקינון:</a:t>
            </a:r>
            <a:r>
              <a:rPr lang="en-US" dirty="0" smtClean="0"/>
              <a:t> </a:t>
            </a:r>
            <a:r>
              <a:rPr lang="he-IL" dirty="0" smtClean="0"/>
              <a:t>בעלים, מנהל אחזקה, ועד בית </a:t>
            </a:r>
            <a:r>
              <a:rPr lang="he-IL" dirty="0" err="1" smtClean="0"/>
              <a:t>וכו</a:t>
            </a:r>
            <a:r>
              <a:rPr lang="he-IL" dirty="0" smtClean="0"/>
              <a:t>'.</a:t>
            </a:r>
          </a:p>
          <a:p>
            <a:pPr lvl="1"/>
            <a:r>
              <a:rPr lang="he-IL" dirty="0" smtClean="0"/>
              <a:t>ליצור איתם קשר ראשוני, לברר מה מפריע להם ומהם הסיכונים לסנוניות, לתאם תליית </a:t>
            </a:r>
            <a:r>
              <a:rPr lang="he-IL" dirty="0" err="1" smtClean="0"/>
              <a:t>לשלשיות</a:t>
            </a:r>
            <a:r>
              <a:rPr lang="he-IL" dirty="0" smtClean="0"/>
              <a:t> ולנהל את התלייה.</a:t>
            </a:r>
            <a:endParaRPr lang="he-IL" dirty="0"/>
          </a:p>
          <a:p>
            <a:pPr lvl="1"/>
            <a:r>
              <a:rPr lang="he-IL" dirty="0" smtClean="0"/>
              <a:t>למזער מראש עימותים עם אנשי המקום ולמנוע גילויי תוקפנות או זלזול כלפי התלמידים.</a:t>
            </a:r>
          </a:p>
          <a:p>
            <a:r>
              <a:rPr lang="he-IL" dirty="0" smtClean="0"/>
              <a:t>רעיון מרכזי בתקשורת מורה-תלמידים</a:t>
            </a:r>
          </a:p>
          <a:p>
            <a:pPr lvl="1"/>
            <a:r>
              <a:rPr lang="he-IL" dirty="0" smtClean="0"/>
              <a:t>הסנוניות הן שכנות ויש לנהוג בהן כשכנות, לפי עקרונות שכנות טובה.</a:t>
            </a:r>
          </a:p>
          <a:p>
            <a:pPr lvl="1"/>
            <a:r>
              <a:rPr lang="he-IL" dirty="0" smtClean="0"/>
              <a:t>פתרון סכסוכים בין שכנים מחייב סובלנות, פשרה, ויתור </a:t>
            </a:r>
            <a:r>
              <a:rPr lang="he-IL" dirty="0"/>
              <a:t>משני </a:t>
            </a:r>
            <a:r>
              <a:rPr lang="he-IL" dirty="0" smtClean="0"/>
              <a:t>הצדדים, דיאלוג וגישור.</a:t>
            </a:r>
            <a:endParaRPr lang="he-IL" dirty="0"/>
          </a:p>
          <a:p>
            <a:pPr lvl="1"/>
            <a:r>
              <a:rPr lang="he-IL" dirty="0" smtClean="0"/>
              <a:t>ערכים משניים – שמירת טבע, תועלת, יופי, ציות לחוק, מסורת, אמונות טפלות – הם אמצעי הסברה כלפי חוץ בלבד.</a:t>
            </a:r>
          </a:p>
        </p:txBody>
      </p:sp>
      <p:sp>
        <p:nvSpPr>
          <p:cNvPr id="5" name="כותרת 1"/>
          <p:cNvSpPr txBox="1">
            <a:spLocks/>
          </p:cNvSpPr>
          <p:nvPr/>
        </p:nvSpPr>
        <p:spPr>
          <a:xfrm>
            <a:off x="628650" y="290987"/>
            <a:ext cx="7886700" cy="432000"/>
          </a:xfrm>
          <a:prstGeom prst="roundRect">
            <a:avLst/>
          </a:prstGeom>
          <a:solidFill>
            <a:srgbClr val="FFF0D2">
              <a:alpha val="50196"/>
            </a:srgbClr>
          </a:solidFill>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2400" dirty="0">
                <a:solidFill>
                  <a:schemeClr val="accent5">
                    <a:lumMod val="75000"/>
                  </a:schemeClr>
                </a:solidFill>
              </a:rPr>
              <a:t>סוגיות במקצועות חינוך:</a:t>
            </a:r>
            <a:r>
              <a:rPr lang="en-US" sz="2400" dirty="0">
                <a:solidFill>
                  <a:schemeClr val="accent5">
                    <a:lumMod val="75000"/>
                  </a:schemeClr>
                </a:solidFill>
              </a:rPr>
              <a:t> </a:t>
            </a:r>
            <a:r>
              <a:rPr lang="he-IL" sz="2400" dirty="0">
                <a:solidFill>
                  <a:schemeClr val="accent5">
                    <a:lumMod val="75000"/>
                  </a:schemeClr>
                </a:solidFill>
              </a:rPr>
              <a:t>קונפליקט, שכנות, גישור, ייצוג</a:t>
            </a:r>
          </a:p>
        </p:txBody>
      </p:sp>
      <p:pic>
        <p:nvPicPr>
          <p:cNvPr id="8" name="תמונה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1184" y="3677957"/>
            <a:ext cx="5641632" cy="3180043"/>
          </a:xfrm>
          <a:prstGeom prst="rect">
            <a:avLst/>
          </a:prstGeom>
          <a:ln>
            <a:solidFill>
              <a:srgbClr val="FFF0D2"/>
            </a:solidFill>
          </a:ln>
        </p:spPr>
      </p:pic>
      <p:sp>
        <p:nvSpPr>
          <p:cNvPr id="6" name="TextBox 5"/>
          <p:cNvSpPr txBox="1"/>
          <p:nvPr/>
        </p:nvSpPr>
        <p:spPr>
          <a:xfrm>
            <a:off x="64652" y="900424"/>
            <a:ext cx="3391260" cy="5786199"/>
          </a:xfrm>
          <a:prstGeom prst="rect">
            <a:avLst/>
          </a:prstGeom>
          <a:solidFill>
            <a:schemeClr val="bg1"/>
          </a:solidFill>
        </p:spPr>
        <p:txBody>
          <a:bodyPr wrap="square" rtlCol="1">
            <a:spAutoFit/>
          </a:bodyPr>
          <a:lstStyle/>
          <a:p>
            <a:pPr algn="ctr"/>
            <a:r>
              <a:rPr lang="he-IL" dirty="0" smtClean="0">
                <a:hlinkClick r:id="rId4"/>
              </a:rPr>
              <a:t>מתוך חוזר מנכ"ל: </a:t>
            </a:r>
            <a:r>
              <a:rPr lang="he-IL" dirty="0">
                <a:hlinkClick r:id="rId4"/>
              </a:rPr>
              <a:t>הפעלת התוכנית כישורי </a:t>
            </a:r>
            <a:r>
              <a:rPr lang="he-IL" dirty="0" smtClean="0">
                <a:hlinkClick r:id="rId4"/>
              </a:rPr>
              <a:t>חיים</a:t>
            </a:r>
            <a:endParaRPr lang="he-IL" dirty="0"/>
          </a:p>
          <a:p>
            <a:pPr>
              <a:spcAft>
                <a:spcPts val="200"/>
              </a:spcAft>
            </a:pPr>
            <a:r>
              <a:rPr lang="he-IL" dirty="0"/>
              <a:t>מטרות התוכנית</a:t>
            </a:r>
          </a:p>
          <a:p>
            <a:pPr>
              <a:spcAft>
                <a:spcPts val="200"/>
              </a:spcAft>
            </a:pPr>
            <a:r>
              <a:rPr lang="he-IL" dirty="0"/>
              <a:t>א. הקניית כישורים ומיומנויות לניהול דיאלוג ולבניית קשר בין באי בית הספר – מורים, תלמידים והורים.</a:t>
            </a:r>
          </a:p>
          <a:p>
            <a:pPr>
              <a:spcAft>
                <a:spcPts val="200"/>
              </a:spcAft>
            </a:pPr>
            <a:r>
              <a:rPr lang="he-IL" dirty="0"/>
              <a:t>ב. פיתוח תחושת השייכות.</a:t>
            </a:r>
          </a:p>
          <a:p>
            <a:pPr>
              <a:spcAft>
                <a:spcPts val="200"/>
              </a:spcAft>
            </a:pPr>
            <a:r>
              <a:rPr lang="he-IL" dirty="0"/>
              <a:t>ג. חיזוק תחושת המסוגלות להתנהלות מיטבית בשגרת החיים.</a:t>
            </a:r>
          </a:p>
          <a:p>
            <a:pPr>
              <a:spcAft>
                <a:spcPts val="200"/>
              </a:spcAft>
            </a:pPr>
            <a:r>
              <a:rPr lang="he-IL" dirty="0"/>
              <a:t>ד. פיתוח היכולת להפעיל שיקול דעת ולעשות בחירות ערכיות ומצפוניות.</a:t>
            </a:r>
          </a:p>
          <a:p>
            <a:pPr>
              <a:spcAft>
                <a:spcPts val="200"/>
              </a:spcAft>
            </a:pPr>
            <a:r>
              <a:rPr lang="he-IL" dirty="0"/>
              <a:t>ה. טיפוח ופיתוח של כישורים שיעניקו כלים להתמודדות פעילה עם בעיות החיים בהווה, לקראת אורח חיים בריא ומשמעותי בעתיד.</a:t>
            </a:r>
          </a:p>
          <a:p>
            <a:pPr>
              <a:spcAft>
                <a:spcPts val="200"/>
              </a:spcAft>
            </a:pPr>
            <a:r>
              <a:rPr lang="he-IL" dirty="0"/>
              <a:t>ו. טיפוח כישורים להתמודדות עם תופעות שליליות בחברה ועמידה במצבים שיש בהם סיכון בתוך חיזוק המסוגלות להתמודדות במצבי לחץ, פיתוי, חירום ומשבר</a:t>
            </a:r>
            <a:r>
              <a:rPr lang="he-IL" dirty="0" smtClean="0"/>
              <a:t>.</a:t>
            </a:r>
            <a:endParaRPr lang="he-IL" dirty="0"/>
          </a:p>
        </p:txBody>
      </p:sp>
      <p:pic>
        <p:nvPicPr>
          <p:cNvPr id="4" name="תמונה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1401" y="3719478"/>
            <a:ext cx="2095182" cy="3142773"/>
          </a:xfrm>
          <a:prstGeom prst="rect">
            <a:avLst/>
          </a:prstGeom>
        </p:spPr>
      </p:pic>
      <p:pic>
        <p:nvPicPr>
          <p:cNvPr id="1030" name="Picture 6" descr="https://upload.wikimedia.org/wikipedia/he/6/67/ED0BB21F2EDB436982574A6D0FEF4984.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5785" y="918704"/>
            <a:ext cx="2110798" cy="273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6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2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4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6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47"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2" presetClass="exit" presetSubtype="8" fill="hold" grpId="1" nodeType="withEffect">
                                  <p:stCondLst>
                                    <p:cond delay="0"/>
                                  </p:stCondLst>
                                  <p:childTnLst>
                                    <p:anim calcmode="lin" valueType="num">
                                      <p:cBhvr additive="base">
                                        <p:cTn id="34" dur="1000"/>
                                        <p:tgtEl>
                                          <p:spTgt spid="6"/>
                                        </p:tgtEl>
                                        <p:attrNameLst>
                                          <p:attrName>ppt_x</p:attrName>
                                        </p:attrNameLst>
                                      </p:cBhvr>
                                      <p:tavLst>
                                        <p:tav tm="0">
                                          <p:val>
                                            <p:strVal val="ppt_x"/>
                                          </p:val>
                                        </p:tav>
                                        <p:tav tm="100000">
                                          <p:val>
                                            <p:strVal val="0-ppt_w/2"/>
                                          </p:val>
                                        </p:tav>
                                      </p:tavLst>
                                    </p:anim>
                                    <p:anim calcmode="lin" valueType="num">
                                      <p:cBhvr additive="base">
                                        <p:cTn id="35" dur="1000"/>
                                        <p:tgtEl>
                                          <p:spTgt spid="6"/>
                                        </p:tgtEl>
                                        <p:attrNameLst>
                                          <p:attrName>ppt_y</p:attrName>
                                        </p:attrNameLst>
                                      </p:cBhvr>
                                      <p:tavLst>
                                        <p:tav tm="0">
                                          <p:val>
                                            <p:strVal val="ppt_y"/>
                                          </p:val>
                                        </p:tav>
                                        <p:tav tm="100000">
                                          <p:val>
                                            <p:strVal val="ppt_y"/>
                                          </p:val>
                                        </p:tav>
                                      </p:tavLst>
                                    </p:anim>
                                    <p:set>
                                      <p:cBhvr>
                                        <p:cTn id="36" dur="1" fill="hold">
                                          <p:stCondLst>
                                            <p:cond delay="999"/>
                                          </p:stCondLst>
                                        </p:cTn>
                                        <p:tgtEl>
                                          <p:spTgt spid="6"/>
                                        </p:tgtEl>
                                        <p:attrNameLst>
                                          <p:attrName>style.visibility</p:attrName>
                                        </p:attrNameLst>
                                      </p:cBhvr>
                                      <p:to>
                                        <p:strVal val="hidden"/>
                                      </p:to>
                                    </p:set>
                                  </p:childTnLst>
                                </p:cTn>
                              </p:par>
                              <p:par>
                                <p:cTn id="37" presetID="1" presetClass="entr" presetSubtype="0" fill="hold" nodeType="withEffect">
                                  <p:stCondLst>
                                    <p:cond delay="20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40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0" presetClass="entr" presetSubtype="0" fill="hold" nodeType="withEffect">
                                  <p:stCondLst>
                                    <p:cond delay="60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1000"/>
                                        <p:tgtEl>
                                          <p:spTgt spid="1030"/>
                                        </p:tgtEl>
                                      </p:cBhvr>
                                    </p:animEffect>
                                  </p:childTnLst>
                                </p:cTn>
                              </p:par>
                              <p:par>
                                <p:cTn id="44" presetID="10" presetClass="entr" presetSubtype="0" fill="hold" nodeType="withEffect">
                                  <p:stCondLst>
                                    <p:cond delay="110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628650" y="290987"/>
            <a:ext cx="7886700" cy="432000"/>
          </a:xfrm>
          <a:prstGeom prst="roundRect">
            <a:avLst/>
          </a:prstGeom>
          <a:solidFill>
            <a:srgbClr val="FFF0D2">
              <a:alpha val="50196"/>
            </a:srgbClr>
          </a:solidFill>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2400" dirty="0">
                <a:solidFill>
                  <a:schemeClr val="accent5">
                    <a:lumMod val="75000"/>
                  </a:schemeClr>
                </a:solidFill>
              </a:rPr>
              <a:t>סוגיות במקצועות חינוך:</a:t>
            </a:r>
            <a:r>
              <a:rPr lang="en-US" sz="2400" dirty="0">
                <a:solidFill>
                  <a:schemeClr val="accent5">
                    <a:lumMod val="75000"/>
                  </a:schemeClr>
                </a:solidFill>
              </a:rPr>
              <a:t> </a:t>
            </a:r>
            <a:r>
              <a:rPr lang="he-IL" sz="2400" dirty="0">
                <a:solidFill>
                  <a:schemeClr val="accent5">
                    <a:lumMod val="75000"/>
                  </a:schemeClr>
                </a:solidFill>
              </a:rPr>
              <a:t>קונפליקט, שכנות, גישור, ייצוג</a:t>
            </a:r>
          </a:p>
        </p:txBody>
      </p:sp>
      <p:sp>
        <p:nvSpPr>
          <p:cNvPr id="3" name="מציין מיקום תוכן 2"/>
          <p:cNvSpPr>
            <a:spLocks noGrp="1"/>
          </p:cNvSpPr>
          <p:nvPr>
            <p:ph idx="1"/>
          </p:nvPr>
        </p:nvSpPr>
        <p:spPr>
          <a:xfrm>
            <a:off x="628650" y="939114"/>
            <a:ext cx="7886700" cy="5708821"/>
          </a:xfrm>
          <a:solidFill>
            <a:schemeClr val="bg1"/>
          </a:solidFill>
        </p:spPr>
        <p:txBody>
          <a:bodyPr>
            <a:noAutofit/>
          </a:bodyPr>
          <a:lstStyle/>
          <a:p>
            <a:r>
              <a:rPr lang="he-IL" sz="1800" dirty="0" smtClean="0"/>
              <a:t>שלב א':</a:t>
            </a:r>
            <a:r>
              <a:rPr lang="en-US" sz="1800" dirty="0" smtClean="0"/>
              <a:t> </a:t>
            </a:r>
            <a:r>
              <a:rPr lang="he-IL" sz="1800" dirty="0" smtClean="0"/>
              <a:t>המורה והתלמידים </a:t>
            </a:r>
            <a:r>
              <a:rPr lang="he-IL" sz="1800" b="1" dirty="0" smtClean="0"/>
              <a:t>מגשרים</a:t>
            </a:r>
            <a:r>
              <a:rPr lang="he-IL" sz="1800" dirty="0" smtClean="0"/>
              <a:t> בין אנשי הבניין לסנוניות:</a:t>
            </a:r>
          </a:p>
          <a:p>
            <a:pPr lvl="1"/>
            <a:r>
              <a:rPr lang="he-IL" sz="1800" dirty="0" smtClean="0"/>
              <a:t>משוחחים עם אנשי המקום כדי ללמוד מה מטריד אותם.</a:t>
            </a:r>
          </a:p>
          <a:p>
            <a:pPr lvl="1"/>
            <a:r>
              <a:rPr lang="he-IL" sz="1800" dirty="0" smtClean="0"/>
              <a:t>צופים בסנוניות כדי לראות מה מושך אותן למקום ומה עלול לפגוע בהן.</a:t>
            </a:r>
          </a:p>
          <a:p>
            <a:pPr>
              <a:spcBef>
                <a:spcPts val="1400"/>
              </a:spcBef>
            </a:pPr>
            <a:r>
              <a:rPr lang="he-IL" sz="1800" dirty="0" smtClean="0"/>
              <a:t>שלב ב'</a:t>
            </a:r>
            <a:r>
              <a:rPr lang="en-US" sz="1800" dirty="0" smtClean="0"/>
              <a:t> </a:t>
            </a:r>
            <a:r>
              <a:rPr lang="he-IL" sz="1800" dirty="0" smtClean="0"/>
              <a:t>(במיזם מתמשך): התלמידים </a:t>
            </a:r>
            <a:r>
              <a:rPr lang="he-IL" sz="1800" b="1" dirty="0" smtClean="0"/>
              <a:t>מתכננים</a:t>
            </a:r>
            <a:r>
              <a:rPr lang="he-IL" sz="1800" dirty="0" smtClean="0"/>
              <a:t> (תחת הנחיה) פתרונות סבירים לקונפליקט ומבצעים את הפתרונות שתכננו.</a:t>
            </a:r>
          </a:p>
          <a:p>
            <a:pPr>
              <a:spcBef>
                <a:spcPts val="1400"/>
              </a:spcBef>
            </a:pPr>
            <a:r>
              <a:rPr lang="he-IL" sz="1800" dirty="0" smtClean="0"/>
              <a:t>שלב ג':</a:t>
            </a:r>
            <a:r>
              <a:rPr lang="en-US" sz="1800" dirty="0" smtClean="0"/>
              <a:t> </a:t>
            </a:r>
            <a:r>
              <a:rPr lang="he-IL" sz="1800" dirty="0" smtClean="0"/>
              <a:t>התלמידים </a:t>
            </a:r>
            <a:r>
              <a:rPr lang="he-IL" sz="1800" b="1" dirty="0" smtClean="0"/>
              <a:t>מספקים פתרונות</a:t>
            </a:r>
            <a:r>
              <a:rPr lang="he-IL" sz="1800" dirty="0" smtClean="0"/>
              <a:t> מעשיים לאנשי הבניין (לפי </a:t>
            </a:r>
            <a:r>
              <a:rPr lang="he-IL" sz="1800" dirty="0" err="1" smtClean="0"/>
              <a:t>תוכנית</a:t>
            </a:r>
            <a:r>
              <a:rPr lang="he-IL" sz="1800" dirty="0" smtClean="0"/>
              <a:t> שלהם או </a:t>
            </a:r>
            <a:r>
              <a:rPr lang="he-IL" sz="1800" dirty="0" err="1" smtClean="0"/>
              <a:t>תוכנית</a:t>
            </a:r>
            <a:r>
              <a:rPr lang="he-IL" sz="1800" dirty="0" smtClean="0"/>
              <a:t> קבועה), בדרך-כלל בתיווך המורה.</a:t>
            </a:r>
          </a:p>
          <a:p>
            <a:pPr>
              <a:spcBef>
                <a:spcPts val="1400"/>
              </a:spcBef>
            </a:pPr>
            <a:r>
              <a:rPr lang="he-IL" sz="1800" dirty="0" smtClean="0"/>
              <a:t>שלב ד'</a:t>
            </a:r>
            <a:r>
              <a:rPr lang="en-US" sz="1800" dirty="0" smtClean="0"/>
              <a:t> </a:t>
            </a:r>
            <a:r>
              <a:rPr lang="he-IL" sz="1800" dirty="0"/>
              <a:t>(במיזם מתמשך)</a:t>
            </a:r>
            <a:r>
              <a:rPr lang="he-IL" sz="1800" dirty="0" smtClean="0"/>
              <a:t>:</a:t>
            </a:r>
            <a:r>
              <a:rPr lang="en-US" sz="1800" dirty="0" smtClean="0"/>
              <a:t> </a:t>
            </a:r>
            <a:r>
              <a:rPr lang="he-IL" sz="1800" dirty="0" smtClean="0"/>
              <a:t>התלמידים עוסקים בהסברה כ</a:t>
            </a:r>
            <a:r>
              <a:rPr lang="he-IL" sz="1800" b="1" dirty="0" smtClean="0"/>
              <a:t>מייצגים</a:t>
            </a:r>
            <a:r>
              <a:rPr lang="he-IL" sz="1800" dirty="0" smtClean="0"/>
              <a:t> של הסנוניות:</a:t>
            </a:r>
          </a:p>
          <a:p>
            <a:pPr lvl="1">
              <a:spcBef>
                <a:spcPts val="600"/>
              </a:spcBef>
            </a:pPr>
            <a:r>
              <a:rPr lang="he-IL" sz="1800" dirty="0" smtClean="0"/>
              <a:t>בהסברה מתמקדים בערכים המותאמים לקהל היעד.</a:t>
            </a:r>
          </a:p>
          <a:p>
            <a:pPr lvl="1">
              <a:spcBef>
                <a:spcPts val="800"/>
              </a:spcBef>
            </a:pPr>
            <a:r>
              <a:rPr lang="he-IL" sz="1800" dirty="0" smtClean="0"/>
              <a:t>הסברה לזרים – בפיקוח המורה, רצוי בצירוף הורים מתנדבים.</a:t>
            </a:r>
          </a:p>
          <a:p>
            <a:pPr lvl="1">
              <a:spcBef>
                <a:spcPts val="800"/>
              </a:spcBef>
            </a:pPr>
            <a:r>
              <a:rPr lang="he-IL" sz="1800" dirty="0" smtClean="0"/>
              <a:t>הסברה למכרים בבית משותף – לאחר תיאום מורה/הורים עם ועד הבית.  </a:t>
            </a:r>
          </a:p>
          <a:p>
            <a:pPr>
              <a:spcBef>
                <a:spcPts val="1400"/>
              </a:spcBef>
            </a:pPr>
            <a:r>
              <a:rPr lang="he-IL" sz="1800" dirty="0" smtClean="0"/>
              <a:t>קשיים המחייבים טיפול</a:t>
            </a:r>
          </a:p>
          <a:p>
            <a:pPr lvl="1">
              <a:spcBef>
                <a:spcPts val="600"/>
              </a:spcBef>
            </a:pPr>
            <a:r>
              <a:rPr lang="he-IL" sz="1800" dirty="0" smtClean="0"/>
              <a:t>עיקרון הטיפול: לגיטימציה וטיפוח של ההתקשרות הרגשית של תלמידים לסנוניות (והימנעות מקשיחות "מדעית").</a:t>
            </a:r>
          </a:p>
          <a:p>
            <a:pPr lvl="1">
              <a:spcBef>
                <a:spcPts val="600"/>
              </a:spcBef>
            </a:pPr>
            <a:r>
              <a:rPr lang="he-IL" sz="1800" dirty="0" smtClean="0"/>
              <a:t>מצוקת סנוניות כתוצאה מהתנהגות אנשים, טריפה או אסון אחר.</a:t>
            </a:r>
          </a:p>
          <a:p>
            <a:pPr lvl="1">
              <a:spcBef>
                <a:spcPts val="600"/>
              </a:spcBef>
            </a:pPr>
            <a:r>
              <a:rPr lang="he-IL" sz="1800" dirty="0" smtClean="0"/>
              <a:t>זלזול בתלמידים מצד </a:t>
            </a:r>
            <a:r>
              <a:rPr lang="he-IL" sz="1800" dirty="0"/>
              <a:t>אנשי </a:t>
            </a:r>
            <a:r>
              <a:rPr lang="he-IL" sz="1800" dirty="0" smtClean="0"/>
              <a:t>המקום, כישלונות מקומיים בהסברה ותסכול עקב כך.</a:t>
            </a:r>
          </a:p>
          <a:p>
            <a:pPr lvl="1">
              <a:spcBef>
                <a:spcPts val="600"/>
              </a:spcBef>
            </a:pPr>
            <a:r>
              <a:rPr lang="he-IL" sz="1800" dirty="0" smtClean="0"/>
              <a:t>לגיטימציה של העיסוק בהפרשות ציפורים. </a:t>
            </a:r>
          </a:p>
        </p:txBody>
      </p:sp>
      <p:sp>
        <p:nvSpPr>
          <p:cNvPr id="4" name="מלבן 3"/>
          <p:cNvSpPr/>
          <p:nvPr/>
        </p:nvSpPr>
        <p:spPr>
          <a:xfrm>
            <a:off x="4632290" y="0"/>
            <a:ext cx="45117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descr="https://www.yardbirdsil.info/activity/zukim/zukim.files/image02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48301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1184" y="3677957"/>
            <a:ext cx="5641632" cy="3180043"/>
          </a:xfrm>
          <a:prstGeom prst="rect">
            <a:avLst/>
          </a:prstGeom>
          <a:ln>
            <a:solidFill>
              <a:srgbClr val="FFF0D2"/>
            </a:solidFill>
          </a:ln>
        </p:spPr>
      </p:pic>
    </p:spTree>
    <p:extLst>
      <p:ext uri="{BB962C8B-B14F-4D97-AF65-F5344CB8AC3E}">
        <p14:creationId xmlns:p14="http://schemas.microsoft.com/office/powerpoint/2010/main" val="42893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 presetClass="entr" presetSubtype="0" fill="hold" nodeType="withEffect">
                                  <p:stCondLst>
                                    <p:cond delay="50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nodeType="withEffect">
                                  <p:stCondLst>
                                    <p:cond delay="70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par>
                                <p:cTn id="30" presetID="1" presetClass="entr" presetSubtype="0" fill="hold" nodeType="withEffect">
                                  <p:stCondLst>
                                    <p:cond delay="90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500"/>
                                        <p:tgtEl>
                                          <p:spTgt spid="10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500"/>
                                  </p:stCondLst>
                                  <p:childTnLst>
                                    <p:set>
                                      <p:cBhvr>
                                        <p:cTn id="43" dur="1" fill="hold">
                                          <p:stCondLst>
                                            <p:cond delay="0"/>
                                          </p:stCondLst>
                                        </p:cTn>
                                        <p:tgtEl>
                                          <p:spTgt spid="3">
                                            <p:txEl>
                                              <p:pRg st="9" end="9"/>
                                            </p:txEl>
                                          </p:spTgt>
                                        </p:tgtEl>
                                        <p:attrNameLst>
                                          <p:attrName>style.visibility</p:attrName>
                                        </p:attrNameLst>
                                      </p:cBhvr>
                                      <p:to>
                                        <p:strVal val="visible"/>
                                      </p:to>
                                    </p:set>
                                  </p:childTnLst>
                                </p:cTn>
                              </p:par>
                              <p:par>
                                <p:cTn id="44" presetID="1" presetClass="entr" presetSubtype="0" fill="hold" nodeType="withEffect">
                                  <p:stCondLst>
                                    <p:cond delay="70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par>
                                <p:cTn id="46" presetID="10" presetClass="exit" presetSubtype="0" fill="hold" nodeType="withEffect">
                                  <p:stCondLst>
                                    <p:cond delay="0"/>
                                  </p:stCondLst>
                                  <p:childTnLst>
                                    <p:animEffect transition="out" filter="fade">
                                      <p:cBhvr>
                                        <p:cTn id="47" dur="500"/>
                                        <p:tgtEl>
                                          <p:spTgt spid="1026"/>
                                        </p:tgtEl>
                                      </p:cBhvr>
                                    </p:animEffect>
                                    <p:set>
                                      <p:cBhvr>
                                        <p:cTn id="48" dur="1" fill="hold">
                                          <p:stCondLst>
                                            <p:cond delay="499"/>
                                          </p:stCondLst>
                                        </p:cTn>
                                        <p:tgtEl>
                                          <p:spTgt spid="102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 presetClass="entr" presetSubtype="0" fill="hold" nodeType="withEffect">
                                  <p:stCondLst>
                                    <p:cond delay="900"/>
                                  </p:stCondLst>
                                  <p:childTnLst>
                                    <p:set>
                                      <p:cBhvr>
                                        <p:cTn id="53" dur="1" fill="hold">
                                          <p:stCondLst>
                                            <p:cond delay="0"/>
                                          </p:stCondLst>
                                        </p:cTn>
                                        <p:tgtEl>
                                          <p:spTgt spid="3">
                                            <p:txEl>
                                              <p:pRg st="11" end="11"/>
                                            </p:txEl>
                                          </p:spTgt>
                                        </p:tgtEl>
                                        <p:attrNameLst>
                                          <p:attrName>style.visibility</p:attrName>
                                        </p:attrNameLst>
                                      </p:cBhvr>
                                      <p:to>
                                        <p:strVal val="visible"/>
                                      </p:to>
                                    </p:set>
                                  </p:childTnLst>
                                </p:cTn>
                              </p:par>
                              <p:par>
                                <p:cTn id="54" presetID="1" presetClass="entr" presetSubtype="0" fill="hold" nodeType="withEffect">
                                  <p:stCondLst>
                                    <p:cond delay="1100"/>
                                  </p:stCondLst>
                                  <p:childTnLst>
                                    <p:set>
                                      <p:cBhvr>
                                        <p:cTn id="55" dur="1" fill="hold">
                                          <p:stCondLst>
                                            <p:cond delay="0"/>
                                          </p:stCondLst>
                                        </p:cTn>
                                        <p:tgtEl>
                                          <p:spTgt spid="3">
                                            <p:txEl>
                                              <p:pRg st="12" end="12"/>
                                            </p:txEl>
                                          </p:spTgt>
                                        </p:tgtEl>
                                        <p:attrNameLst>
                                          <p:attrName>style.visibility</p:attrName>
                                        </p:attrNameLst>
                                      </p:cBhvr>
                                      <p:to>
                                        <p:strVal val="visible"/>
                                      </p:to>
                                    </p:set>
                                  </p:childTnLst>
                                </p:cTn>
                              </p:par>
                              <p:par>
                                <p:cTn id="56" presetID="1" presetClass="entr" presetSubtype="0" fill="hold" nodeType="withEffect">
                                  <p:stCondLst>
                                    <p:cond delay="1300"/>
                                  </p:stCondLst>
                                  <p:childTnLst>
                                    <p:set>
                                      <p:cBhvr>
                                        <p:cTn id="57"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939114"/>
            <a:ext cx="7886700" cy="5708821"/>
          </a:xfrm>
          <a:solidFill>
            <a:schemeClr val="bg1"/>
          </a:solidFill>
        </p:spPr>
        <p:txBody>
          <a:bodyPr>
            <a:normAutofit fontScale="85000" lnSpcReduction="20000"/>
          </a:bodyPr>
          <a:lstStyle/>
          <a:p>
            <a:r>
              <a:rPr lang="he-IL" dirty="0" err="1" smtClean="0"/>
              <a:t>הלשלשית</a:t>
            </a:r>
            <a:r>
              <a:rPr lang="he-IL" dirty="0" smtClean="0"/>
              <a:t> נועדה לקלוט לשלשת וגם לשמש ככרזת הסברה. </a:t>
            </a:r>
          </a:p>
          <a:p>
            <a:r>
              <a:rPr lang="he-IL" dirty="0" smtClean="0"/>
              <a:t>תקשורת </a:t>
            </a:r>
            <a:r>
              <a:rPr lang="he-IL" dirty="0"/>
              <a:t>– </a:t>
            </a:r>
            <a:r>
              <a:rPr lang="he-IL" dirty="0" smtClean="0"/>
              <a:t>מסרים</a:t>
            </a:r>
          </a:p>
          <a:p>
            <a:pPr marL="914400" lvl="1" indent="-457200">
              <a:buFont typeface="+mj-lt"/>
              <a:buAutoNum type="arabicPeriod"/>
            </a:pPr>
            <a:r>
              <a:rPr lang="he-IL" dirty="0"/>
              <a:t>ברכה </a:t>
            </a:r>
            <a:r>
              <a:rPr lang="he-IL" dirty="0" smtClean="0"/>
              <a:t>לסנוניות (בגילאים צעירים).</a:t>
            </a:r>
            <a:endParaRPr lang="he-IL" dirty="0"/>
          </a:p>
          <a:p>
            <a:pPr marL="914400" lvl="1" indent="-457200">
              <a:buFont typeface="+mj-lt"/>
              <a:buAutoNum type="arabicPeriod"/>
            </a:pPr>
            <a:r>
              <a:rPr lang="he-IL" dirty="0"/>
              <a:t>הסבר על תפקיד </a:t>
            </a:r>
            <a:r>
              <a:rPr lang="he-IL" dirty="0" err="1"/>
              <a:t>הלשלשית</a:t>
            </a:r>
            <a:r>
              <a:rPr lang="he-IL" dirty="0"/>
              <a:t>.</a:t>
            </a:r>
          </a:p>
          <a:p>
            <a:pPr marL="914400" lvl="1" indent="-457200">
              <a:buFont typeface="+mj-lt"/>
              <a:buAutoNum type="arabicPeriod"/>
            </a:pPr>
            <a:r>
              <a:rPr lang="he-IL" dirty="0"/>
              <a:t>בקשה שלא לפגוע בקן.</a:t>
            </a:r>
          </a:p>
          <a:p>
            <a:pPr marL="914400" lvl="1" indent="-457200">
              <a:buFont typeface="+mj-lt"/>
              <a:buAutoNum type="arabicPeriod"/>
            </a:pPr>
            <a:r>
              <a:rPr lang="he-IL" dirty="0"/>
              <a:t>הסבר על הסנוניות כמדבירות חרקים.</a:t>
            </a:r>
          </a:p>
          <a:p>
            <a:pPr marL="914400" lvl="1" indent="-457200">
              <a:buFont typeface="+mj-lt"/>
              <a:buAutoNum type="arabicPeriod"/>
            </a:pPr>
            <a:r>
              <a:rPr lang="he-IL" dirty="0" smtClean="0"/>
              <a:t>הסבר </a:t>
            </a:r>
            <a:r>
              <a:rPr lang="he-IL" dirty="0"/>
              <a:t>על מחזור הקינון של </a:t>
            </a:r>
            <a:r>
              <a:rPr lang="he-IL" dirty="0" smtClean="0"/>
              <a:t>הסנוניות</a:t>
            </a:r>
            <a:r>
              <a:rPr lang="he-IL" dirty="0"/>
              <a:t>.</a:t>
            </a:r>
          </a:p>
          <a:p>
            <a:r>
              <a:rPr lang="he-IL" dirty="0" smtClean="0"/>
              <a:t>תקשורת </a:t>
            </a:r>
            <a:r>
              <a:rPr lang="he-IL" dirty="0"/>
              <a:t>– </a:t>
            </a:r>
            <a:r>
              <a:rPr lang="he-IL" dirty="0" smtClean="0"/>
              <a:t>אמצעים</a:t>
            </a:r>
          </a:p>
          <a:p>
            <a:pPr marL="914400" lvl="1" indent="-457200">
              <a:buFont typeface="+mj-lt"/>
              <a:buAutoNum type="arabicPeriod"/>
            </a:pPr>
            <a:r>
              <a:rPr lang="he-IL" dirty="0"/>
              <a:t>ט</a:t>
            </a:r>
            <a:r>
              <a:rPr lang="he-IL" dirty="0" smtClean="0"/>
              <a:t>קסט קצר וקליט עם מסר משכנע.</a:t>
            </a:r>
          </a:p>
          <a:p>
            <a:pPr marL="914400" lvl="1" indent="-457200">
              <a:buFont typeface="+mj-lt"/>
              <a:buAutoNum type="arabicPeriod"/>
            </a:pPr>
            <a:r>
              <a:rPr lang="he-IL" dirty="0" smtClean="0"/>
              <a:t>כתב </a:t>
            </a:r>
            <a:r>
              <a:rPr lang="he-IL" dirty="0"/>
              <a:t>ברור </a:t>
            </a:r>
            <a:r>
              <a:rPr lang="he-IL" dirty="0" smtClean="0"/>
              <a:t>וענקי.</a:t>
            </a:r>
          </a:p>
          <a:p>
            <a:pPr marL="914400" lvl="1" indent="-457200">
              <a:buFont typeface="+mj-lt"/>
              <a:buAutoNum type="arabicPeriod"/>
            </a:pPr>
            <a:r>
              <a:rPr lang="he-IL" dirty="0" smtClean="0"/>
              <a:t>ניגודיות רבה.</a:t>
            </a:r>
          </a:p>
          <a:p>
            <a:pPr marL="914400" lvl="1" indent="-457200">
              <a:buFont typeface="+mj-lt"/>
              <a:buAutoNum type="arabicPeriod"/>
            </a:pPr>
            <a:r>
              <a:rPr lang="he-IL" dirty="0" smtClean="0"/>
              <a:t>דימוי מושך שמשמעותו ברורה.</a:t>
            </a:r>
          </a:p>
          <a:p>
            <a:pPr marL="914400" lvl="1" indent="-457200">
              <a:buFont typeface="+mj-lt"/>
              <a:buAutoNum type="arabicPeriod"/>
            </a:pPr>
            <a:r>
              <a:rPr lang="he-IL" dirty="0" smtClean="0"/>
              <a:t>שימוש במודל – דוגמאות להעתקה חופשית או הקרנת צילום.</a:t>
            </a:r>
            <a:endParaRPr lang="he-IL" dirty="0"/>
          </a:p>
          <a:p>
            <a:r>
              <a:rPr lang="he-IL" dirty="0" smtClean="0"/>
              <a:t>שימוש בחומרים</a:t>
            </a:r>
          </a:p>
          <a:p>
            <a:pPr marL="914400" lvl="1" indent="-457200">
              <a:buFont typeface="+mj-lt"/>
              <a:buAutoNum type="arabicPeriod"/>
            </a:pPr>
            <a:r>
              <a:rPr lang="he-IL" dirty="0" smtClean="0"/>
              <a:t>הדבקה: סכנות בדבק נוזלי, בנייר דבק ובסיכות; נזק לקיר.</a:t>
            </a:r>
          </a:p>
          <a:p>
            <a:pPr marL="914400" lvl="1" indent="-457200">
              <a:buFont typeface="+mj-lt"/>
              <a:buAutoNum type="arabicPeriod"/>
            </a:pPr>
            <a:r>
              <a:rPr lang="he-IL" dirty="0" err="1" smtClean="0"/>
              <a:t>לשלשיות</a:t>
            </a:r>
            <a:r>
              <a:rPr lang="he-IL" dirty="0" smtClean="0"/>
              <a:t> קרטון:</a:t>
            </a:r>
            <a:r>
              <a:rPr lang="en-US" dirty="0" smtClean="0"/>
              <a:t> </a:t>
            </a:r>
            <a:r>
              <a:rPr lang="he-IL" dirty="0" smtClean="0"/>
              <a:t>צביעת שכבת יסוד, הדבקת נייר מצויר ביד או מודפס.</a:t>
            </a:r>
          </a:p>
          <a:p>
            <a:pPr marL="914400" lvl="1" indent="-457200">
              <a:buFont typeface="+mj-lt"/>
              <a:buAutoNum type="arabicPeriod"/>
            </a:pPr>
            <a:r>
              <a:rPr lang="he-IL" dirty="0" err="1" smtClean="0"/>
              <a:t>לשלשיות</a:t>
            </a:r>
            <a:r>
              <a:rPr lang="he-IL" dirty="0" smtClean="0"/>
              <a:t> </a:t>
            </a:r>
            <a:r>
              <a:rPr lang="he-IL" dirty="0"/>
              <a:t>מחומר </a:t>
            </a:r>
            <a:r>
              <a:rPr lang="he-IL" dirty="0" smtClean="0"/>
              <a:t>קשיח: קידוח, נחוץ שיפוע.</a:t>
            </a:r>
          </a:p>
          <a:p>
            <a:pPr marL="914400" lvl="1" indent="-457200">
              <a:buFont typeface="+mj-lt"/>
              <a:buAutoNum type="arabicPeriod"/>
            </a:pPr>
            <a:r>
              <a:rPr lang="he-IL" dirty="0" smtClean="0"/>
              <a:t>השפעת מיקרו-אקלים:</a:t>
            </a:r>
            <a:r>
              <a:rPr lang="en-US" dirty="0" smtClean="0"/>
              <a:t> </a:t>
            </a:r>
            <a:r>
              <a:rPr lang="he-IL" dirty="0" smtClean="0"/>
              <a:t>רוח, לחות (קרטון).</a:t>
            </a:r>
          </a:p>
          <a:p>
            <a:pPr marL="914400" lvl="1" indent="-457200">
              <a:buFont typeface="+mj-lt"/>
              <a:buAutoNum type="arabicPeriod"/>
            </a:pPr>
            <a:r>
              <a:rPr lang="he-IL" dirty="0" smtClean="0"/>
              <a:t>יש לבדוק מראש היכן יש יונים (אז נחוץ שיפוע).</a:t>
            </a:r>
            <a:endParaRPr lang="he-IL" dirty="0"/>
          </a:p>
        </p:txBody>
      </p:sp>
      <p:sp>
        <p:nvSpPr>
          <p:cNvPr id="10" name="כותרת 1"/>
          <p:cNvSpPr txBox="1">
            <a:spLocks/>
          </p:cNvSpPr>
          <p:nvPr/>
        </p:nvSpPr>
        <p:spPr>
          <a:xfrm>
            <a:off x="628650" y="290987"/>
            <a:ext cx="7886700" cy="432000"/>
          </a:xfrm>
          <a:prstGeom prst="roundRect">
            <a:avLst/>
          </a:prstGeom>
          <a:solidFill>
            <a:srgbClr val="FFF0D2">
              <a:alpha val="50196"/>
            </a:srgbClr>
          </a:solidFill>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he-IL" sz="2400" dirty="0">
                <a:solidFill>
                  <a:schemeClr val="accent5">
                    <a:lumMod val="75000"/>
                  </a:schemeClr>
                </a:solidFill>
              </a:rPr>
              <a:t>סוגיות במקצועות הומניסטיים: אתיקה, </a:t>
            </a:r>
            <a:r>
              <a:rPr lang="he-IL" sz="2400" dirty="0" smtClean="0">
                <a:solidFill>
                  <a:schemeClr val="accent5">
                    <a:lumMod val="75000"/>
                  </a:schemeClr>
                </a:solidFill>
              </a:rPr>
              <a:t>אומנויות, תקשורת</a:t>
            </a:r>
            <a:endParaRPr lang="he-IL" sz="2400" dirty="0">
              <a:solidFill>
                <a:schemeClr val="accent5">
                  <a:lumMod val="75000"/>
                </a:schemeClr>
              </a:solidFill>
            </a:endParaRPr>
          </a:p>
        </p:txBody>
      </p:sp>
      <p:sp>
        <p:nvSpPr>
          <p:cNvPr id="8" name="מלבן 7"/>
          <p:cNvSpPr/>
          <p:nvPr/>
        </p:nvSpPr>
        <p:spPr>
          <a:xfrm>
            <a:off x="0" y="-53726"/>
            <a:ext cx="9144000" cy="4860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3" cstate="print">
            <a:lum contrast="7000"/>
            <a:extLst>
              <a:ext uri="{28A0092B-C50C-407E-A947-70E740481C1C}">
                <a14:useLocalDpi xmlns:a14="http://schemas.microsoft.com/office/drawing/2010/main" val="0"/>
              </a:ext>
            </a:extLst>
          </a:blip>
          <a:stretch>
            <a:fillRect/>
          </a:stretch>
        </p:blipFill>
        <p:spPr>
          <a:xfrm>
            <a:off x="2722397" y="-48792"/>
            <a:ext cx="3699130" cy="4932173"/>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5255" y="-126987"/>
            <a:ext cx="8253413" cy="4933808"/>
          </a:xfrm>
          <a:prstGeom prst="rect">
            <a:avLst/>
          </a:prstGeom>
        </p:spPr>
      </p:pic>
      <p:pic>
        <p:nvPicPr>
          <p:cNvPr id="2050" name="Picture 2" descr="http://birdresearch.sakura.ne.jp/sblo_files/tsubameblog/image/E8B18AE6B59CE4B88AE3828AEFBC88E585ACE9968BEFBC89.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0728" y="-53726"/>
            <a:ext cx="36576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50194" y="-66325"/>
            <a:ext cx="4889044" cy="4889044"/>
          </a:xfrm>
          <a:prstGeom prst="rect">
            <a:avLst/>
          </a:prstGeom>
        </p:spPr>
      </p:pic>
      <p:pic>
        <p:nvPicPr>
          <p:cNvPr id="2052" name="Picture 4" descr="http://birdresearch.sakura.ne.jp/sblo_files/tsubameblog/image/E38384E38390E383A1E38395E383B3E58F97E381912020.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83026" y="3103867"/>
            <a:ext cx="6577947" cy="3758827"/>
          </a:xfrm>
          <a:prstGeom prst="rect">
            <a:avLst/>
          </a:prstGeom>
          <a:noFill/>
          <a:ln>
            <a:solidFill>
              <a:srgbClr val="FFF0D2"/>
            </a:solidFill>
          </a:ln>
          <a:extLst>
            <a:ext uri="{909E8E84-426E-40DD-AFC4-6F175D3DCCD1}">
              <a14:hiddenFill xmlns:a14="http://schemas.microsoft.com/office/drawing/2010/main">
                <a:solidFill>
                  <a:srgbClr val="FFFFFF"/>
                </a:solidFill>
              </a14:hiddenFill>
            </a:ext>
          </a:extLst>
        </p:spPr>
      </p:pic>
      <p:pic>
        <p:nvPicPr>
          <p:cNvPr id="7" name="תמונה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87" y="1618917"/>
            <a:ext cx="3888000" cy="2448134"/>
          </a:xfrm>
          <a:prstGeom prst="rect">
            <a:avLst/>
          </a:prstGeom>
        </p:spPr>
      </p:pic>
    </p:spTree>
    <p:extLst>
      <p:ext uri="{BB962C8B-B14F-4D97-AF65-F5344CB8AC3E}">
        <p14:creationId xmlns:p14="http://schemas.microsoft.com/office/powerpoint/2010/main" val="185859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2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4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6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8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1200"/>
                                  </p:stCondLst>
                                  <p:childTnLst>
                                    <p:set>
                                      <p:cBhvr>
                                        <p:cTn id="28" dur="1" fill="hold">
                                          <p:stCondLst>
                                            <p:cond delay="0"/>
                                          </p:stCondLst>
                                        </p:cTn>
                                        <p:tgtEl>
                                          <p:spTgt spid="7"/>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500"/>
                                        <p:tgtEl>
                                          <p:spTgt spid="2052"/>
                                        </p:tgtEl>
                                      </p:cBhvr>
                                    </p:animEffect>
                                    <p:set>
                                      <p:cBhvr>
                                        <p:cTn id="31" dur="1" fill="hold">
                                          <p:stCondLst>
                                            <p:cond delay="499"/>
                                          </p:stCondLst>
                                        </p:cTn>
                                        <p:tgtEl>
                                          <p:spTgt spid="2052"/>
                                        </p:tgtEl>
                                        <p:attrNameLst>
                                          <p:attrName>style.visibility</p:attrName>
                                        </p:attrNameLst>
                                      </p:cBhvr>
                                      <p:to>
                                        <p:strVal val="hidden"/>
                                      </p:to>
                                    </p:set>
                                  </p:childTnLst>
                                </p:cTn>
                              </p:par>
                              <p:par>
                                <p:cTn id="32" presetID="1" presetClass="entr" presetSubtype="0" fill="hold" nodeType="withEffect">
                                  <p:stCondLst>
                                    <p:cond delay="20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par>
                                <p:cTn id="34" presetID="1" presetClass="entr" presetSubtype="0" fill="hold" nodeType="withEffect">
                                  <p:stCondLst>
                                    <p:cond delay="40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par>
                                <p:cTn id="36" presetID="1" presetClass="entr" presetSubtype="0" fill="hold" nodeType="withEffect">
                                  <p:stCondLst>
                                    <p:cond delay="600"/>
                                  </p:stCondLst>
                                  <p:childTnLst>
                                    <p:set>
                                      <p:cBhvr>
                                        <p:cTn id="37" dur="1" fill="hold">
                                          <p:stCondLst>
                                            <p:cond delay="0"/>
                                          </p:stCondLst>
                                        </p:cTn>
                                        <p:tgtEl>
                                          <p:spTgt spid="3">
                                            <p:txEl>
                                              <p:pRg st="10" end="10"/>
                                            </p:txEl>
                                          </p:spTgt>
                                        </p:tgtEl>
                                        <p:attrNameLst>
                                          <p:attrName>style.visibility</p:attrName>
                                        </p:attrNameLst>
                                      </p:cBhvr>
                                      <p:to>
                                        <p:strVal val="visible"/>
                                      </p:to>
                                    </p:set>
                                  </p:childTnLst>
                                </p:cTn>
                              </p:par>
                              <p:par>
                                <p:cTn id="38" presetID="1" presetClass="entr" presetSubtype="0" fill="hold" nodeType="withEffect">
                                  <p:stCondLst>
                                    <p:cond delay="80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par>
                                <p:cTn id="40" presetID="1" presetClass="entr" presetSubtype="0" fill="hold" nodeType="withEffect">
                                  <p:stCondLst>
                                    <p:cond delay="100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100"/>
                                  </p:stCondLst>
                                  <p:childTnLst>
                                    <p:set>
                                      <p:cBhvr>
                                        <p:cTn id="45" dur="1" fill="hold">
                                          <p:stCondLst>
                                            <p:cond delay="0"/>
                                          </p:stCondLst>
                                        </p:cTn>
                                        <p:tgtEl>
                                          <p:spTgt spid="3">
                                            <p:txEl>
                                              <p:pRg st="13" end="13"/>
                                            </p:txEl>
                                          </p:spTgt>
                                        </p:tgtEl>
                                        <p:attrNameLst>
                                          <p:attrName>style.visibility</p:attrName>
                                        </p:attrNameLst>
                                      </p:cBhvr>
                                      <p:to>
                                        <p:strVal val="visible"/>
                                      </p:to>
                                    </p:set>
                                  </p:childTnLst>
                                </p:cTn>
                              </p:par>
                              <p:par>
                                <p:cTn id="46" presetID="10" presetClass="exit" presetSubtype="0" fill="hold"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par>
                                <p:cTn id="53" presetID="1" presetClass="entr" presetSubtype="0" fill="hold" nodeType="withEffect">
                                  <p:stCondLst>
                                    <p:cond delay="20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50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par>
                                <p:cTn id="59" presetID="10" presetClass="exit" presetSubtype="0" fill="hold" nodeType="withEffect">
                                  <p:stCondLst>
                                    <p:cond delay="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16" end="16"/>
                                            </p:txEl>
                                          </p:spTgt>
                                        </p:tgtEl>
                                        <p:attrNameLst>
                                          <p:attrName>style.visibility</p:attrName>
                                        </p:attrNameLst>
                                      </p:cBhvr>
                                      <p:to>
                                        <p:strVal val="visible"/>
                                      </p:to>
                                    </p:set>
                                  </p:childTnLst>
                                </p:cTn>
                              </p:par>
                              <p:par>
                                <p:cTn id="66" presetID="1" presetClass="entr" presetSubtype="0" fill="hold" nodeType="withEffect">
                                  <p:stCondLst>
                                    <p:cond delay="200"/>
                                  </p:stCondLst>
                                  <p:childTnLst>
                                    <p:set>
                                      <p:cBhvr>
                                        <p:cTn id="67" dur="1" fill="hold">
                                          <p:stCondLst>
                                            <p:cond delay="0"/>
                                          </p:stCondLst>
                                        </p:cTn>
                                        <p:tgtEl>
                                          <p:spTgt spid="9"/>
                                        </p:tgtEl>
                                        <p:attrNameLst>
                                          <p:attrName>style.visibility</p:attrName>
                                        </p:attrNameLst>
                                      </p:cBhvr>
                                      <p:to>
                                        <p:strVal val="visible"/>
                                      </p:to>
                                    </p:set>
                                  </p:childTnLst>
                                </p:cTn>
                              </p:par>
                              <p:par>
                                <p:cTn id="68" presetID="1" presetClass="entr" presetSubtype="0" fill="hold" nodeType="withEffect">
                                  <p:stCondLst>
                                    <p:cond delay="200"/>
                                  </p:stCondLst>
                                  <p:childTnLst>
                                    <p:set>
                                      <p:cBhvr>
                                        <p:cTn id="69" dur="1" fill="hold">
                                          <p:stCondLst>
                                            <p:cond delay="0"/>
                                          </p:stCondLst>
                                        </p:cTn>
                                        <p:tgtEl>
                                          <p:spTgt spid="205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500"/>
                                  </p:stCondLst>
                                  <p:childTnLst>
                                    <p:set>
                                      <p:cBhvr>
                                        <p:cTn id="73" dur="1" fill="hold">
                                          <p:stCondLst>
                                            <p:cond delay="0"/>
                                          </p:stCondLst>
                                        </p:cTn>
                                        <p:tgtEl>
                                          <p:spTgt spid="3">
                                            <p:txEl>
                                              <p:pRg st="17" end="17"/>
                                            </p:txEl>
                                          </p:spTgt>
                                        </p:tgtEl>
                                        <p:attrNameLst>
                                          <p:attrName>style.visibility</p:attrName>
                                        </p:attrNameLst>
                                      </p:cBhvr>
                                      <p:to>
                                        <p:strVal val="visible"/>
                                      </p:to>
                                    </p:set>
                                  </p:childTnLst>
                                </p:cTn>
                              </p:par>
                              <p:par>
                                <p:cTn id="74" presetID="10" presetClass="exit" presetSubtype="0" fill="hold" nodeType="with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050"/>
                                        </p:tgtEl>
                                      </p:cBhvr>
                                    </p:animEffect>
                                    <p:set>
                                      <p:cBhvr>
                                        <p:cTn id="79" dur="1" fill="hold">
                                          <p:stCondLst>
                                            <p:cond delay="499"/>
                                          </p:stCondLst>
                                        </p:cTn>
                                        <p:tgtEl>
                                          <p:spTgt spid="205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3">
                                            <p:txEl>
                                              <p:pRg st="18" end="18"/>
                                            </p:txEl>
                                          </p:spTgt>
                                        </p:tgtEl>
                                        <p:attrNameLst>
                                          <p:attrName>style.visibility</p:attrName>
                                        </p:attrNameLst>
                                      </p:cBhvr>
                                      <p:to>
                                        <p:strVal val="visible"/>
                                      </p:to>
                                    </p:set>
                                  </p:childTnLst>
                                </p:cTn>
                              </p:par>
                              <p:par>
                                <p:cTn id="84" presetID="1" presetClass="entr" presetSubtype="0" fill="hold" nodeType="withEffect">
                                  <p:stCondLst>
                                    <p:cond delay="200"/>
                                  </p:stCondLst>
                                  <p:childTnLst>
                                    <p:set>
                                      <p:cBhvr>
                                        <p:cTn id="85" dur="1" fill="hold">
                                          <p:stCondLst>
                                            <p:cond delay="0"/>
                                          </p:stCondLst>
                                        </p:cTn>
                                        <p:tgtEl>
                                          <p:spTgt spid="6"/>
                                        </p:tgtEl>
                                        <p:attrNameLst>
                                          <p:attrName>style.visibility</p:attrName>
                                        </p:attrNameLst>
                                      </p:cBhvr>
                                      <p:to>
                                        <p:strVal val="visible"/>
                                      </p:to>
                                    </p:set>
                                  </p:childTnLst>
                                </p:cTn>
                              </p:par>
                              <p:par>
                                <p:cTn id="86" presetID="1" presetClass="entr" presetSubtype="0" fill="hold" grpId="0" nodeType="withEffect">
                                  <p:stCondLst>
                                    <p:cond delay="200"/>
                                  </p:stCondLst>
                                  <p:childTnLst>
                                    <p:set>
                                      <p:cBhvr>
                                        <p:cTn id="87" dur="1" fill="hold">
                                          <p:stCondLst>
                                            <p:cond delay="0"/>
                                          </p:stCondLst>
                                        </p:cTn>
                                        <p:tgtEl>
                                          <p:spTgt spid="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6"/>
                                        </p:tgtEl>
                                      </p:cBhvr>
                                    </p:animEffect>
                                    <p:set>
                                      <p:cBhvr>
                                        <p:cTn id="92" dur="1" fill="hold">
                                          <p:stCondLst>
                                            <p:cond delay="499"/>
                                          </p:stCondLst>
                                        </p:cTn>
                                        <p:tgtEl>
                                          <p:spTgt spid="6"/>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9943</TotalTime>
  <Words>2525</Words>
  <Application>Microsoft Office PowerPoint</Application>
  <PresentationFormat>‫הצגה על המסך (4:3)</PresentationFormat>
  <Paragraphs>248</Paragraphs>
  <Slides>13</Slides>
  <Notes>9</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13</vt:i4>
      </vt:variant>
    </vt:vector>
  </HeadingPairs>
  <TitlesOfParts>
    <vt:vector size="18" baseType="lpstr">
      <vt:lpstr>Arial</vt:lpstr>
      <vt:lpstr>Calibri</vt:lpstr>
      <vt:lpstr>Calibri Light</vt:lpstr>
      <vt:lpstr>Times New Roman</vt:lpstr>
      <vt:lpstr>ערכת נושא Office</vt:lpstr>
      <vt:lpstr>לחיות בשלום עם סנוניות</vt:lpstr>
      <vt:lpstr>מה במפגש?</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אשמח לסייע לכל המבקש/ת לנהל מיזם להגנה על סנוניות ובעלי-חיים אחרים ברוח "שכנים עם כנפיים" swallows@haai.org.il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חשבון Microsoft</dc:creator>
  <cp:lastModifiedBy>חשבון Microsoft</cp:lastModifiedBy>
  <cp:revision>493</cp:revision>
  <dcterms:created xsi:type="dcterms:W3CDTF">2024-03-30T14:24:56Z</dcterms:created>
  <dcterms:modified xsi:type="dcterms:W3CDTF">2024-04-10T08:38:04Z</dcterms:modified>
</cp:coreProperties>
</file>